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en-US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6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D42E7DB-FF04-4C4B-ABE8-ACFAD1C1B91B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AA37132-64C1-4EB5-ABCB-3DD52732A867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6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22A7DB9-8172-4510-98A4-4ACC31994718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65DCD11-17F2-4761-851B-14F373E8CBEA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5024444-94B6-4445-B0BE-CB866BD98406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C9923C8-4671-438B-A4D5-640051163B37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6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131F861-4539-45DC-806E-2E15DEB526C3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C005F00-D61E-4580-84D8-C82A3F7D946C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8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E757E8C-D4B3-4AAA-80B8-A4B08D48428B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47B8A8F-E8C1-4520-9906-D11D94494CC1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3FDF874-A18B-4E7B-8302-4F113083C93B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en-GB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Disintegration of Reason</a:t>
            </a:r>
            <a:br>
              <a:rPr sz="6000"/>
            </a:br>
            <a:endParaRPr b="0" lang="en-US" sz="6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>
              <a:buNone/>
            </a:pPr>
            <a:endParaRPr b="0" lang="en-GB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en-GB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Perspectives</a:t>
            </a:r>
            <a:endParaRPr b="0" lang="en-US" sz="6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457200" indent="-457200" algn="ctr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b="0" lang="en-GB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Nomenclature 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GB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2. Instrumental reason 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GB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 Psychology and scientific study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GB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4. Postmodernism and irrationality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GB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Nomenclature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‘Reason’ as term for specific grounds for belief and action. 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Still used also in the general sense, but ‘rationality’ more usual 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Rationality also psychological term for use of reason in thought and action, both for individual persons and groups. 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New pattern of usage roughly dates from late 19</a:t>
            </a:r>
            <a:r>
              <a:rPr b="0" lang="en-GB" sz="2800" strike="noStrike" u="none" baseline="30000">
                <a:solidFill>
                  <a:schemeClr val="dk1"/>
                </a:solidFill>
                <a:effectLst/>
                <a:uFillTx/>
                <a:latin typeface="Calibri"/>
              </a:rPr>
              <a:t>th</a:t>
            </a: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century.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GB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Instrumental Reason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No limits on aims or values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Calculate cheapest or most efficient method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Optimal outcome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66" name="Picture 4" descr=""/>
          <p:cNvPicPr/>
          <p:nvPr/>
        </p:nvPicPr>
        <p:blipFill>
          <a:blip r:embed="rId1"/>
          <a:stretch/>
        </p:blipFill>
        <p:spPr>
          <a:xfrm>
            <a:off x="7738200" y="870480"/>
            <a:ext cx="4181040" cy="2228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GB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Irrationality and Science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Rational thinking about unconscious processes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Experimental psychology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Not necessarily irrational but unconscious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Politics, including national and other groups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Emotions and evolution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69" name="Picture 4" descr=""/>
          <p:cNvPicPr/>
          <p:nvPr/>
        </p:nvPicPr>
        <p:blipFill>
          <a:blip r:embed="rId1"/>
          <a:stretch/>
        </p:blipFill>
        <p:spPr>
          <a:xfrm>
            <a:off x="8631720" y="1648440"/>
            <a:ext cx="1828440" cy="2352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GB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Challenges to reason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Link to ‘instrumental’ reason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Criticism of reason in modern philosophy: historical – Foucault on reason defined against madness; Deleuze against Kant.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Experimental psychology finding poor reasoning capacity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GB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Reason and evolution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Mercier and Sperber introduce evolution by saying reason developed in context of communication and cooperation (socially):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Justification of oneself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Evaluate justifications of others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Argumentation – try to convince/evaluate arguments of others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Interactive setting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GB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Implications for philosophy 1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Evidence that much ordinary reasoning NOT governed by rules of classical logic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Not ‘monotonic’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Oaksford and Chater suggest probabilistic (Bayesian) form for ordinary reasoning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Mercier and Sperber prefer modularist view of inference (reason module more specific than knowledge and decision making).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GB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Implications for philosophy 2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If Mercier and Sperber successful less separation between rationality as study (eg., psychology) and popular thinking or feeling than post-Schopenhauer. 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But probably no difference to problem of instrumental reason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Application>LibreOffice/25.2.6.2$Linux_X86_64 LibreOffice_project/520$Build-2</Application>
  <AppVersion>15.0000</AppVersion>
  <Words>285</Words>
  <Paragraphs>39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2025-07-26T13:12:43Z</dcterms:created>
  <dc:creator>Stephen O'Kane</dc:creator>
  <dc:description/>
  <dc:language>en-GB</dc:language>
  <cp:lastModifiedBy>Robert Stone</cp:lastModifiedBy>
  <dcterms:modified xsi:type="dcterms:W3CDTF">2025-09-30T16:07:00Z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9</vt:i4>
  </property>
</Properties>
</file>