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70" r:id="rId3"/>
    <p:sldId id="271" r:id="rId4"/>
    <p:sldId id="273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041B9-AF73-43B5-970A-10EBE36FF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6D741C-DD45-444E-B711-8E2A50454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589C3-401B-4C97-B54F-13C25AA3F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806D6-9908-4543-9734-AEEE2CBDF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3F450-8EC6-4796-8343-64F9AAFDE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385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55C23-9F5C-4E2A-A251-4F8F6E3CD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225693-F4AC-44A9-BFFD-90170092C6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D18E4-E823-464A-BD46-5F3B84307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6AB75C-FDBA-487D-8FE9-E803332A9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5BE26-F681-42D1-A3AE-61B02B8A8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98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31FFAE-A92B-4F87-AD04-08EA3E03C2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D3A944-3562-45A3-80E2-0B7187DE0E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EAAB4-9CFE-45AC-A0F2-F87589890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ED735-C88E-4ADD-91B9-2B5A9F1AA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FD007-18A7-47DF-A526-A3B424F9E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4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EDDE2-6220-42AE-94F4-4C800D6FE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BD010-E4B2-454B-BECB-12FC3BE17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E9D0B-4737-412C-BB82-9C1C0E3CB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B1899-6C06-4919-A78D-6CBE59E84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9EE4F-D5EC-48DB-A9C0-5E9112EC2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081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113FA-5A83-4C2F-923D-C0B19526C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B81FDF-3325-4A1C-B9DF-468804294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07E3A-4DB2-4ABB-8584-06C5E6AB1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7E209-1652-443E-8075-9C6C550E7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9A597-6488-4C3E-B64C-925009327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74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81E5E-84CC-4AA0-8B37-D3F54B41A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33097-F359-4803-A5D0-ECB17477BD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108161-9F28-48BE-B6EB-D479D3A07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11EF16-4F25-4951-843F-82B075CA1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60745-9A91-48F6-A9B6-6304EBC3E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2FE7EB-C314-47A2-8F0A-EACE5399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55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CCAE5-8D8F-47E5-8371-E3D95EE9A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DE87E-ED11-4FC4-95BE-F2D80225B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9530B9-CEBA-431A-BE67-1E330D617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A9E01-94D4-4643-A934-38C86402F4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CCF004-070C-439E-B468-C6C7CF660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62B94D-BE96-4D44-AAF8-08171E478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238AC4-FB94-45B6-A8E4-FC9FA7901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9C2C6-35C8-4E89-BE85-FEB32D872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24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486BD-5E49-48ED-8020-5FB564359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33D368-E593-4865-87B8-82D42FEFF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5FBC2C-A5C1-46FE-B815-68F10A225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5E3D93-A6F1-41A1-8DF6-217E5693E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51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D7C62D-6E0C-46EE-833C-9BB27E47F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E33AAF-B98C-4BEC-9CA0-D5A060426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E32B7-4362-4109-88C0-2BB94EF1F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72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1483-7E88-443B-85BA-5AB9ECB53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C6C58-F0D8-4D2E-8A74-501CEF7D5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E90E9E-4D86-4ACD-897F-C8B6B309C5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982404-789C-4324-A61C-82817F956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EB133E-9A73-4F9D-87C3-F92B1EA66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653F64-2380-4240-BCF9-D6664F673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63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348AF-2A5C-48C2-B47B-FC0635E42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CF5E23-4466-4133-8370-AFB7ABB7A7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989190-BCD4-4EA6-BD82-6EE846130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69095-6040-4B86-BD8A-769FE188B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398B88-FC29-4B81-BEF6-C34884B14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1EB55-0A8E-4FCF-9CDB-D702773B2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229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7CDB54-A22C-4012-A4C8-4CEAA7C5C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5A638-0889-45CF-899C-F0B1637EE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109B-1304-4AD6-82C6-2CD2C613BE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7BEEB-7548-45FA-9A11-58B281921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345EF-B3ED-4C30-83B0-1FD280CA7B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765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C5D242-7FB4-4A19-9574-36AD7EAD4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n-US" sz="7200" dirty="0"/>
              <a:t>What is life?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2330C9-03E1-426D-A373-5B28854F9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1118108"/>
          </a:xfrm>
        </p:spPr>
        <p:txBody>
          <a:bodyPr anchor="ctr">
            <a:normAutofit/>
          </a:bodyPr>
          <a:lstStyle/>
          <a:p>
            <a:r>
              <a:rPr lang="en-US" sz="2800" dirty="0"/>
              <a:t>Oxford Philosophical Society Member’s Weekend</a:t>
            </a:r>
          </a:p>
          <a:p>
            <a:r>
              <a:rPr lang="en-US" sz="2800" dirty="0"/>
              <a:t>Presenter: Jeff Morris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A265F95-20F6-4F04-905D-4E5ACE065990}"/>
              </a:ext>
            </a:extLst>
          </p:cNvPr>
          <p:cNvSpPr txBox="1">
            <a:spLocks/>
          </p:cNvSpPr>
          <p:nvPr/>
        </p:nvSpPr>
        <p:spPr>
          <a:xfrm>
            <a:off x="1966912" y="3687396"/>
            <a:ext cx="8258176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/>
              <a:t>God only knows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63218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E2F58BF-12E5-4B5A-AD25-4DAAA274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8FBE626-AFB9-49C4-B7DD-CAE776E57CD1}"/>
              </a:ext>
            </a:extLst>
          </p:cNvPr>
          <p:cNvSpPr txBox="1">
            <a:spLocks/>
          </p:cNvSpPr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800"/>
              <a:t>Is life a property?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55E34CB2-F851-4E6D-A27D-DF3EA2354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9302" y="122448"/>
            <a:ext cx="9750088" cy="661310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51414C2-F84D-4EE7-8495-EEBBCAB6B83B}"/>
              </a:ext>
            </a:extLst>
          </p:cNvPr>
          <p:cNvSpPr txBox="1"/>
          <p:nvPr/>
        </p:nvSpPr>
        <p:spPr>
          <a:xfrm>
            <a:off x="9582225" y="6365226"/>
            <a:ext cx="3842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Images by Carla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Veldman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17383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E2F58BF-12E5-4B5A-AD25-4DAAA274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4D90E45-058F-4A80-A78D-F8931D84458D}"/>
              </a:ext>
            </a:extLst>
          </p:cNvPr>
          <p:cNvSpPr txBox="1">
            <a:spLocks/>
          </p:cNvSpPr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800" dirty="0"/>
              <a:t>Is life an emergent property?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DE89ED98-9536-44C2-9F92-1E67D1A6F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3370" y="137007"/>
            <a:ext cx="9707884" cy="6584478"/>
          </a:xfrm>
          <a:prstGeom prst="rect">
            <a:avLst/>
          </a:prstGeom>
          <a:effectLst>
            <a:softEdge rad="0"/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6785F3D-A4BC-4164-BA22-3100AEA067D4}"/>
              </a:ext>
            </a:extLst>
          </p:cNvPr>
          <p:cNvSpPr txBox="1"/>
          <p:nvPr/>
        </p:nvSpPr>
        <p:spPr>
          <a:xfrm>
            <a:off x="9582225" y="6365226"/>
            <a:ext cx="3842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Images by Carla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Veldman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4899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E2F58BF-12E5-4B5A-AD25-4DAAA274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4D90E45-058F-4A80-A78D-F8931D84458D}"/>
              </a:ext>
            </a:extLst>
          </p:cNvPr>
          <p:cNvSpPr txBox="1">
            <a:spLocks/>
          </p:cNvSpPr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800"/>
              <a:t>Is life an emergent property?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1" name="Picture 10" descr="A picture containing map, drawing&#10;&#10;Description automatically generated">
            <a:extLst>
              <a:ext uri="{FF2B5EF4-FFF2-40B4-BE49-F238E27FC236}">
                <a16:creationId xmlns:a16="http://schemas.microsoft.com/office/drawing/2014/main" id="{A0F1BD19-EF7B-4581-BD37-CE5F2E538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3370" y="122448"/>
            <a:ext cx="9729349" cy="6599036"/>
          </a:xfrm>
          <a:prstGeom prst="rect">
            <a:avLst/>
          </a:prstGeom>
          <a:effectLst>
            <a:softEdge rad="0"/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1DF6BCD-4816-4A5F-95D6-F83AA27D5452}"/>
              </a:ext>
            </a:extLst>
          </p:cNvPr>
          <p:cNvSpPr txBox="1"/>
          <p:nvPr/>
        </p:nvSpPr>
        <p:spPr>
          <a:xfrm>
            <a:off x="9582225" y="6365226"/>
            <a:ext cx="3842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Images by Carla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Veldman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2909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6871BA-2F01-4F04-8551-46632F6F3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800" dirty="0"/>
              <a:t>God does not exist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3C147-82E4-4DB0-BA9C-93E6DB9D7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en-US" dirty="0"/>
              <a:t>Who created God? </a:t>
            </a:r>
          </a:p>
          <a:p>
            <a:r>
              <a:rPr lang="en-US" dirty="0"/>
              <a:t>Problem of Evil</a:t>
            </a:r>
          </a:p>
        </p:txBody>
      </p:sp>
    </p:spTree>
    <p:extLst>
      <p:ext uri="{BB962C8B-B14F-4D97-AF65-F5344CB8AC3E}">
        <p14:creationId xmlns:p14="http://schemas.microsoft.com/office/powerpoint/2010/main" val="1539170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6871BA-2F01-4F04-8551-46632F6F3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800" dirty="0"/>
              <a:t>God does exist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3C147-82E4-4DB0-BA9C-93E6DB9D7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en-US" dirty="0"/>
              <a:t>Ontological </a:t>
            </a:r>
          </a:p>
          <a:p>
            <a:r>
              <a:rPr lang="en-US" dirty="0"/>
              <a:t>Cosmological &amp; teleological</a:t>
            </a:r>
          </a:p>
        </p:txBody>
      </p:sp>
    </p:spTree>
    <p:extLst>
      <p:ext uri="{BB962C8B-B14F-4D97-AF65-F5344CB8AC3E}">
        <p14:creationId xmlns:p14="http://schemas.microsoft.com/office/powerpoint/2010/main" val="185453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6871BA-2F01-4F04-8551-46632F6F3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800" dirty="0"/>
              <a:t>Attributes of God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3C147-82E4-4DB0-BA9C-93E6DB9D7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en-US" dirty="0"/>
              <a:t>Greatest conceivable being</a:t>
            </a:r>
          </a:p>
          <a:p>
            <a:r>
              <a:rPr lang="en-US" dirty="0"/>
              <a:t>Exists necessarily</a:t>
            </a:r>
          </a:p>
          <a:p>
            <a:r>
              <a:rPr lang="en-US" dirty="0"/>
              <a:t>Aseity</a:t>
            </a:r>
          </a:p>
          <a:p>
            <a:r>
              <a:rPr lang="en-US" dirty="0"/>
              <a:t>Immutable </a:t>
            </a:r>
          </a:p>
          <a:p>
            <a:r>
              <a:rPr lang="en-US" dirty="0"/>
              <a:t>Immaterial</a:t>
            </a:r>
          </a:p>
          <a:p>
            <a:r>
              <a:rPr lang="en-US" dirty="0"/>
              <a:t>Causally powerful </a:t>
            </a:r>
          </a:p>
          <a:p>
            <a:pPr marL="342900" indent="-342900">
              <a:buFont typeface="+mj-lt"/>
              <a:buAutoNum type="arabicPeriod"/>
            </a:pPr>
            <a:endParaRPr lang="en-US" sz="2200" dirty="0"/>
          </a:p>
          <a:p>
            <a:pPr marL="342900" indent="-342900">
              <a:buFont typeface="+mj-lt"/>
              <a:buAutoNum type="arabicPeriod"/>
            </a:pPr>
            <a:endParaRPr lang="en-US" sz="2200" dirty="0"/>
          </a:p>
          <a:p>
            <a:pPr marL="342900" indent="-342900">
              <a:buFont typeface="+mj-lt"/>
              <a:buAutoNum type="arabicPeriod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76311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6871BA-2F01-4F04-8551-46632F6F3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800" dirty="0"/>
              <a:t>What is life?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3C147-82E4-4DB0-BA9C-93E6DB9D7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en-US" dirty="0"/>
              <a:t>Necessary</a:t>
            </a:r>
          </a:p>
          <a:p>
            <a:r>
              <a:rPr lang="en-US" dirty="0"/>
              <a:t>We instantiate it</a:t>
            </a:r>
          </a:p>
          <a:p>
            <a:r>
              <a:rPr lang="en-US" dirty="0"/>
              <a:t>God only knows the details</a:t>
            </a:r>
          </a:p>
          <a:p>
            <a:pPr marL="342900" indent="-342900">
              <a:buFont typeface="+mj-lt"/>
              <a:buAutoNum type="arabicPeriod"/>
            </a:pPr>
            <a:endParaRPr lang="en-US" sz="2200" dirty="0"/>
          </a:p>
          <a:p>
            <a:pPr marL="342900" indent="-342900">
              <a:buFont typeface="+mj-lt"/>
              <a:buAutoNum type="arabicPeriod"/>
            </a:pPr>
            <a:endParaRPr lang="en-US" sz="2200" dirty="0"/>
          </a:p>
          <a:p>
            <a:pPr marL="342900" indent="-342900">
              <a:buFont typeface="+mj-lt"/>
              <a:buAutoNum type="arabicPeriod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08018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1620</TotalTime>
  <Words>89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What is life? </vt:lpstr>
      <vt:lpstr>PowerPoint Presentation</vt:lpstr>
      <vt:lpstr>PowerPoint Presentation</vt:lpstr>
      <vt:lpstr>PowerPoint Presentation</vt:lpstr>
      <vt:lpstr>God does not exist</vt:lpstr>
      <vt:lpstr>God does exist</vt:lpstr>
      <vt:lpstr>Attributes of God</vt:lpstr>
      <vt:lpstr>What is life?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life?</dc:title>
  <dc:creator>Jeff Morris</dc:creator>
  <cp:lastModifiedBy>Jeff Morris</cp:lastModifiedBy>
  <cp:revision>6</cp:revision>
  <dcterms:created xsi:type="dcterms:W3CDTF">2020-08-10T14:03:22Z</dcterms:created>
  <dcterms:modified xsi:type="dcterms:W3CDTF">2020-08-12T16:57:27Z</dcterms:modified>
</cp:coreProperties>
</file>