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31.xml" ContentType="application/vnd.openxmlformats-officedocument.presentationml.slide+xml"/>
  <Override PartName="/ppt/slides/slide24.xml" ContentType="application/vnd.openxmlformats-officedocument.presentationml.slide+xml"/>
  <Override PartName="/ppt/slides/slide30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12.xml" ContentType="application/vnd.openxmlformats-officedocument.presentationml.slid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7.xml.rels" ContentType="application/vnd.openxmlformats-package.relationships+xml"/>
  <Override PartName="/ppt/slides/_rels/slide38.xml.rels" ContentType="application/vnd.openxmlformats-package.relationships+xml"/>
  <Override PartName="/ppt/slides/_rels/slide20.xml.rels" ContentType="application/vnd.openxmlformats-package.relationships+xml"/>
  <Override PartName="/ppt/slides/_rels/slide28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22.xml.rels" ContentType="application/vnd.openxmlformats-package.relationships+xml"/>
  <Override PartName="/ppt/slides/_rels/slide32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31.xml.rels" ContentType="application/vnd.openxmlformats-package.relationships+xml"/>
  <Override PartName="/ppt/slides/_rels/slide25.xml.rels" ContentType="application/vnd.openxmlformats-package.relationships+xml"/>
  <Override PartName="/ppt/slides/_rels/slide19.xml.rels" ContentType="application/vnd.openxmlformats-package.relationships+xml"/>
  <Override PartName="/ppt/slides/_rels/slide6.xml.rels" ContentType="application/vnd.openxmlformats-package.relationships+xml"/>
  <Override PartName="/ppt/slides/_rels/slide37.xml.rels" ContentType="application/vnd.openxmlformats-package.relationships+xml"/>
  <Override PartName="/ppt/slides/_rels/slide30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12.xml.rels" ContentType="application/vnd.openxmlformats-package.relationships+xml"/>
  <Override PartName="/ppt/slides/_rels/slide21.xml.rels" ContentType="application/vnd.openxmlformats-package.relationships+xml"/>
  <Override PartName="/ppt/slides/_rels/slide33.xml.rels" ContentType="application/vnd.openxmlformats-package.relationships+xml"/>
  <Override PartName="/ppt/slides/_rels/slide1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35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11.xml.rels" ContentType="application/vnd.openxmlformats-package.relationships+xml"/>
  <Override PartName="/ppt/slides/_rels/slide36.xml.rels" ContentType="application/vnd.openxmlformats-package.relationships+xml"/>
  <Override PartName="/ppt/slides/_rels/slide5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theme/theme1.xml" ContentType="application/vnd.openxmlformats-officedocument.theme+xml"/>
  <Override PartName="/ppt/media/image6.png" ContentType="image/png"/>
  <Override PartName="/ppt/media/image26.png" ContentType="image/png"/>
  <Override PartName="/ppt/media/image19.png" ContentType="image/png"/>
  <Override PartName="/ppt/media/image25.png" ContentType="image/png"/>
  <Override PartName="/ppt/media/image18.png" ContentType="image/png"/>
  <Override PartName="/ppt/media/image24.png" ContentType="image/png"/>
  <Override PartName="/ppt/media/image17.png" ContentType="image/png"/>
  <Override PartName="/ppt/media/image20.png" ContentType="image/png"/>
  <Override PartName="/ppt/media/image13.png" ContentType="image/png"/>
  <Override PartName="/ppt/media/image21.png" ContentType="image/png"/>
  <Override PartName="/ppt/media/image14.png" ContentType="image/png"/>
  <Override PartName="/ppt/media/image37.png" ContentType="image/png"/>
  <Override PartName="/ppt/media/image12.png" ContentType="image/png"/>
  <Override PartName="/ppt/media/image23.png" ContentType="image/png"/>
  <Override PartName="/ppt/media/image16.png" ContentType="image/png"/>
  <Override PartName="/ppt/media/image22.png" ContentType="image/png"/>
  <Override PartName="/ppt/media/image15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10.png" ContentType="image/png"/>
  <Override PartName="/ppt/media/image35.png" ContentType="image/png"/>
  <Override PartName="/ppt/media/image11.png" ContentType="image/png"/>
  <Override PartName="/ppt/media/image36.png" ContentType="image/png"/>
  <Override PartName="/ppt/media/image9.png" ContentType="image/png"/>
  <Override PartName="/ppt/media/image8.png" ContentType="image/png"/>
  <Override PartName="/ppt/media/image7.png" ContentType="image/png"/>
  <Override PartName="/ppt/media/image2.png" ContentType="image/png"/>
  <Override PartName="/ppt/media/image1.png" ContentType="image/png"/>
  <Override PartName="/ppt/media/image3.png" ContentType="image/png"/>
  <Override PartName="/ppt/media/image4.png" ContentType="image/png"/>
  <Override PartName="/ppt/media/image5.png" ContentType="image/png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" descr=""/>
          <p:cNvPicPr/>
          <p:nvPr/>
        </p:nvPicPr>
        <p:blipFill>
          <a:blip r:embed="rId1"/>
          <a:stretch/>
        </p:blipFill>
        <p:spPr>
          <a:xfrm>
            <a:off x="2916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" descr=""/>
          <p:cNvPicPr/>
          <p:nvPr/>
        </p:nvPicPr>
        <p:blipFill>
          <a:blip r:embed="rId1"/>
          <a:stretch/>
        </p:blipFill>
        <p:spPr>
          <a:xfrm>
            <a:off x="20880" y="14040"/>
            <a:ext cx="1006920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Application>LibreOffice/6.4.6.2$Linux_X86_64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2020-09-06T11:36:09Z</dcterms:created>
  <dc:creator/>
  <dc:description/>
  <dc:language>en-GB</dc:language>
  <cp:lastModifiedBy/>
  <dcterms:modified xsi:type="dcterms:W3CDTF">2020-09-06T15:27:16Z</dcterms:modified>
  <cp:revision>3</cp:revision>
  <dc:subject/>
  <dc:title/>
</cp:coreProperties>
</file>