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3" r:id="rId8"/>
    <p:sldId id="278" r:id="rId9"/>
    <p:sldId id="265" r:id="rId10"/>
    <p:sldId id="266" r:id="rId11"/>
    <p:sldId id="267" r:id="rId12"/>
    <p:sldId id="268" r:id="rId13"/>
    <p:sldId id="269" r:id="rId14"/>
    <p:sldId id="270" r:id="rId15"/>
    <p:sldId id="279" r:id="rId16"/>
    <p:sldId id="276" r:id="rId17"/>
    <p:sldId id="283" r:id="rId18"/>
    <p:sldId id="281" r:id="rId19"/>
    <p:sldId id="274" r:id="rId20"/>
    <p:sldId id="282" r:id="rId21"/>
    <p:sldId id="275" r:id="rId22"/>
    <p:sldId id="272" r:id="rId23"/>
    <p:sldId id="271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57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B54F-443E-4680-A050-7DD9D96F069D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3FCA-F43A-4D5F-9F52-66F4C22AF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08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B54F-443E-4680-A050-7DD9D96F069D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3FCA-F43A-4D5F-9F52-66F4C22AF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79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B54F-443E-4680-A050-7DD9D96F069D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3FCA-F43A-4D5F-9F52-66F4C22AF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32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B54F-443E-4680-A050-7DD9D96F069D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3FCA-F43A-4D5F-9F52-66F4C22AF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34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B54F-443E-4680-A050-7DD9D96F069D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3FCA-F43A-4D5F-9F52-66F4C22AF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49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B54F-443E-4680-A050-7DD9D96F069D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3FCA-F43A-4D5F-9F52-66F4C22AF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36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B54F-443E-4680-A050-7DD9D96F069D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3FCA-F43A-4D5F-9F52-66F4C22AF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1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B54F-443E-4680-A050-7DD9D96F069D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3FCA-F43A-4D5F-9F52-66F4C22AF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8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B54F-443E-4680-A050-7DD9D96F069D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3FCA-F43A-4D5F-9F52-66F4C22AF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62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B54F-443E-4680-A050-7DD9D96F069D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3FCA-F43A-4D5F-9F52-66F4C22AF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50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B54F-443E-4680-A050-7DD9D96F069D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3FCA-F43A-4D5F-9F52-66F4C22AF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8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7B54F-443E-4680-A050-7DD9D96F069D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3FCA-F43A-4D5F-9F52-66F4C22AF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67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2.doc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52" y="836712"/>
            <a:ext cx="7772400" cy="1872208"/>
          </a:xfrm>
        </p:spPr>
        <p:txBody>
          <a:bodyPr>
            <a:noAutofit/>
          </a:bodyPr>
          <a:lstStyle/>
          <a:p>
            <a:r>
              <a:rPr lang="en-GB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Conscious Mind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640" y="3212976"/>
            <a:ext cx="6400800" cy="3096344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Correlation, Causation, Identity, </a:t>
            </a:r>
            <a:r>
              <a:rPr lang="en-GB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Supervenience</a:t>
            </a:r>
            <a:r>
              <a:rPr lang="en-GB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Emergence, Magic . . </a:t>
            </a:r>
            <a:r>
              <a:rPr lang="en-GB" sz="4800" b="1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00415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U.T.Place</a:t>
            </a:r>
            <a:r>
              <a:rPr lang="en-GB" dirty="0"/>
              <a:t>                Saul Kripke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C:\Users\Owner\Documents\Mind-body\PP pics\Plac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536700"/>
            <a:ext cx="37211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Owner\Documents\Mind-body\PP pics\Saul-Krip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1536700"/>
            <a:ext cx="464820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945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= H₂0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C:\Users\Owner\Documents\Mind-body\PP pics\Water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47" y="1757426"/>
            <a:ext cx="4143761" cy="40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Owner\Documents\Mind-body\PP pics\water molecu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6" y="1757427"/>
            <a:ext cx="433387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39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028" y="1196752"/>
            <a:ext cx="3970784" cy="4608512"/>
          </a:xfrm>
        </p:spPr>
        <p:txBody>
          <a:bodyPr>
            <a:noAutofit/>
          </a:bodyPr>
          <a:lstStyle/>
          <a:p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Donald Davidson: </a:t>
            </a:r>
            <a:b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token identity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12290" name="Picture 2" descr="C:\Users\Owner\Documents\Mind-body\PP pics\donald-david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548680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54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C:\Users\Owner\Documents\Mind-body\PP pics\supervenienc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88640"/>
            <a:ext cx="108012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7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3071" y="2564905"/>
            <a:ext cx="4038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C:\Users\Owner\Documents\Mind-body\PP pics\butter flour eg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476672"/>
            <a:ext cx="4571086" cy="30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Owner\Documents\Mind-body\PP pics\Victoria-Sponge-Cak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00" y="2348880"/>
            <a:ext cx="4941168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45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C3AD-9879-4BC3-BA4F-5C2869CC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1247040" cy="418058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“The TV Brick”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8CCB53-FF26-4492-93D2-BE65E9138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337462"/>
            <a:ext cx="640871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09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Trying hard to follow the sun?</a:t>
            </a:r>
          </a:p>
        </p:txBody>
      </p:sp>
      <p:pic>
        <p:nvPicPr>
          <p:cNvPr id="20482" name="Picture 2" descr="C:\Users\Owner\Documents\Mind-body\PP pics\sunfl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1434853"/>
            <a:ext cx="8063357" cy="525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44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1ABD-F47A-4637-B8AD-59F28D77D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7502623" cy="1162050"/>
          </a:xfrm>
        </p:spPr>
        <p:txBody>
          <a:bodyPr>
            <a:noAutofit/>
          </a:bodyPr>
          <a:lstStyle/>
          <a:p>
            <a:r>
              <a:rPr lang="en-GB" sz="4800" dirty="0"/>
              <a:t>No, I won’t start!</a:t>
            </a:r>
          </a:p>
        </p:txBody>
      </p:sp>
      <p:pic>
        <p:nvPicPr>
          <p:cNvPr id="6" name="Content Placeholder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2E112266-D7FB-4A2E-B89E-3BE963AC3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98" y="1303580"/>
            <a:ext cx="7636018" cy="508002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CD931-8B89-4CA6-B9A6-89388D900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483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9B58ABB-ED4A-403C-8994-07E16BB036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636830"/>
              </p:ext>
            </p:extLst>
          </p:nvPr>
        </p:nvGraphicFramePr>
        <p:xfrm>
          <a:off x="2423592" y="0"/>
          <a:ext cx="6772275" cy="7128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Document" r:id="rId3" imgW="5717562" imgH="6401634" progId="Word.Document.12">
                  <p:embed/>
                </p:oleObj>
              </mc:Choice>
              <mc:Fallback>
                <p:oleObj name="Document" r:id="rId3" imgW="5717562" imgH="64016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3592" y="0"/>
                        <a:ext cx="6772275" cy="7128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235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274638"/>
            <a:ext cx="8363272" cy="1143000"/>
          </a:xfrm>
        </p:spPr>
        <p:txBody>
          <a:bodyPr/>
          <a:lstStyle/>
          <a:p>
            <a:r>
              <a:rPr lang="en-GB" dirty="0"/>
              <a:t>David Chalmers      Galen </a:t>
            </a:r>
            <a:r>
              <a:rPr lang="en-GB" dirty="0" err="1"/>
              <a:t>Strawson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 descr="C:\Users\Owner\Documents\Mind-body\PP pics\Chalmers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922051"/>
            <a:ext cx="462915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Owner\Documents\Mind-body\PP pics\G Straw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02" y="2014389"/>
            <a:ext cx="385770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88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8128" y="274638"/>
            <a:ext cx="2962672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Franz Schubert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880" y="2063463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Owner\Documents\Mind-body\PP pics\Schubert-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88640"/>
            <a:ext cx="54150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wner\Documents\Mind-body\PP pics\Liste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74" y="2924647"/>
            <a:ext cx="4845074" cy="345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16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22A6-1D77-4338-A16B-E7896ABD8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636A7-D3EE-4315-8F47-B658F2EA8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9BB8205-F390-44A7-AD7B-9FBDA9ED5F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64" y="1196752"/>
            <a:ext cx="5219139" cy="460851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C0EE9D-9776-461E-A7AB-6DD4A21A1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14CC1-22FF-4B56-9622-89E570401EC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2E3CAA0-7A23-4E11-B8F3-51D7C1650B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698692"/>
              </p:ext>
            </p:extLst>
          </p:nvPr>
        </p:nvGraphicFramePr>
        <p:xfrm>
          <a:off x="6312024" y="454623"/>
          <a:ext cx="6078215" cy="6397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ocument" r:id="rId4" imgW="5717562" imgH="6027718" progId="Word.Document.12">
                  <p:embed/>
                </p:oleObj>
              </mc:Choice>
              <mc:Fallback>
                <p:oleObj name="Document" r:id="rId4" imgW="5717562" imgH="60277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12024" y="454623"/>
                        <a:ext cx="6078215" cy="6397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158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only 2 conscious people in the universe?</a:t>
            </a:r>
          </a:p>
        </p:txBody>
      </p:sp>
      <p:pic>
        <p:nvPicPr>
          <p:cNvPr id="19458" name="Picture 2" descr="C:\Users\Owner\Documents\Mind-body\PP pics\God and me 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844824"/>
            <a:ext cx="4824536" cy="49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14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7" name="Picture 3" descr="C:\Users\Owner\Documents\Mind-body\PP pics\creation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255290"/>
            <a:ext cx="8139273" cy="634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925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C:\Users\Owner\Documents\Mind-body\PP pics\pai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8680"/>
            <a:ext cx="3559696" cy="35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Owner\Documents\Mind-body\PP pics\c-fib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9" y="3258224"/>
            <a:ext cx="5717959" cy="331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874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 descr="C:\Users\Owner\Documents\Mind-body\PP pics\Socrates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60648"/>
            <a:ext cx="4680520" cy="632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7032103" y="2271342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Socrates: the face of </a:t>
            </a:r>
            <a:r>
              <a:rPr lang="en-GB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aporia</a:t>
            </a:r>
            <a:endParaRPr lang="en-GB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0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Just 1 of 86,000,000,000</a:t>
            </a:r>
          </a:p>
        </p:txBody>
      </p:sp>
      <p:pic>
        <p:nvPicPr>
          <p:cNvPr id="2050" name="Picture 2" descr="C:\Users\Owner\Documents\Mind-body\PP pics\neur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57" y="1844824"/>
            <a:ext cx="8299498" cy="471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45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9" y="2852936"/>
            <a:ext cx="3008313" cy="1800200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 Adrian Owen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Owner\Documents\Mind-body\PP pics\Ow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1" y="332656"/>
            <a:ext cx="4321299" cy="60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82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species of hand-waving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Owner\Documents\Mind-body\PP pics\tennis pl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412777"/>
            <a:ext cx="7524328" cy="516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85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/>
          <a:lstStyle/>
          <a:p>
            <a:r>
              <a:rPr lang="en-GB" dirty="0"/>
              <a:t>Prof Owen and a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Owner\Documents\Mind-body\PP pics\Owen + sc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58" y="1124744"/>
            <a:ext cx="8714979" cy="538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4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7528" y="4102118"/>
            <a:ext cx="4248560" cy="2351218"/>
          </a:xfrm>
        </p:spPr>
        <p:txBody>
          <a:bodyPr>
            <a:no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coordinating physical events and conscious experiences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Owner\Documents\Mind-body\PP pics\G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97632"/>
            <a:ext cx="7545883" cy="33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Owner\Documents\Mind-body\PP pics\2 cloc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66" y="3395328"/>
            <a:ext cx="4809267" cy="34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6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0B48685-B9AA-427A-9C3A-9F65BA2499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463440"/>
              </p:ext>
            </p:extLst>
          </p:nvPr>
        </p:nvGraphicFramePr>
        <p:xfrm>
          <a:off x="1955540" y="-2043608"/>
          <a:ext cx="8280920" cy="8572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Document" r:id="rId3" imgW="5717562" imgH="5774956" progId="Word.Document.12">
                  <p:embed/>
                </p:oleObj>
              </mc:Choice>
              <mc:Fallback>
                <p:oleObj name="Document" r:id="rId3" imgW="5717562" imgH="57749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5540" y="-2043608"/>
                        <a:ext cx="8280920" cy="8572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635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9" name="Picture 3" descr="C:\Users\Owner\Documents\Mind-body\PP pics\rick-nods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332656"/>
            <a:ext cx="53055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15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id="{41C4A5D3-57D6-4A1F-AF9D-42F5C04869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12" y="3071205"/>
            <a:ext cx="4657428" cy="3512158"/>
          </a:xfrm>
        </p:spPr>
      </p:pic>
    </p:spTree>
    <p:extLst>
      <p:ext uri="{BB962C8B-B14F-4D97-AF65-F5344CB8AC3E}">
        <p14:creationId xmlns:p14="http://schemas.microsoft.com/office/powerpoint/2010/main" val="29802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91</Words>
  <Application>Microsoft Office PowerPoint</Application>
  <PresentationFormat>Widescreen</PresentationFormat>
  <Paragraphs>20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Document</vt:lpstr>
      <vt:lpstr>Microsoft Word Document</vt:lpstr>
      <vt:lpstr>The Conscious Mind</vt:lpstr>
      <vt:lpstr>Franz Schubert</vt:lpstr>
      <vt:lpstr>Just 1 of 86,000,000,000</vt:lpstr>
      <vt:lpstr>Prof Adrian Owen</vt:lpstr>
      <vt:lpstr>A species of hand-waving</vt:lpstr>
      <vt:lpstr>Prof Owen and a patient</vt:lpstr>
      <vt:lpstr>PowerPoint Presentation</vt:lpstr>
      <vt:lpstr>PowerPoint Presentation</vt:lpstr>
      <vt:lpstr>PowerPoint Presentation</vt:lpstr>
      <vt:lpstr>U.T.Place                Saul Kripke</vt:lpstr>
      <vt:lpstr>Water = H₂0</vt:lpstr>
      <vt:lpstr>Donald Davidson:   token identity</vt:lpstr>
      <vt:lpstr>PowerPoint Presentation</vt:lpstr>
      <vt:lpstr>nb</vt:lpstr>
      <vt:lpstr> “The TV Brick”</vt:lpstr>
      <vt:lpstr>Trying hard to follow the sun?</vt:lpstr>
      <vt:lpstr>No, I won’t start!</vt:lpstr>
      <vt:lpstr>PowerPoint Presentation</vt:lpstr>
      <vt:lpstr>David Chalmers      Galen Strawson</vt:lpstr>
      <vt:lpstr>PowerPoint Presentation</vt:lpstr>
      <vt:lpstr>The only 2 conscious people in the universe?</vt:lpstr>
      <vt:lpstr>PowerPoint Presentation</vt:lpstr>
      <vt:lpstr>PowerPoint Presentation</vt:lpstr>
      <vt:lpstr>PowerPoint Presentation</vt:lpstr>
    </vt:vector>
  </TitlesOfParts>
  <Company>DELLNBX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Conscious Mind</dc:title>
  <dc:creator>Owner</dc:creator>
  <cp:lastModifiedBy>Robert stone</cp:lastModifiedBy>
  <cp:revision>38</cp:revision>
  <dcterms:created xsi:type="dcterms:W3CDTF">2019-07-28T19:59:09Z</dcterms:created>
  <dcterms:modified xsi:type="dcterms:W3CDTF">2019-08-14T15:41:55Z</dcterms:modified>
</cp:coreProperties>
</file>