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app.xml" ContentType="application/vnd.openxmlformats-officedocument.extended-properties+xml"/>
  <Override PartName="/docProps/core.xml" ContentType="application/vnd.openxmlformats-package.core-properties+xml"/>
  <Override PartName="/ppt/_rels/presentation.xml.rels" ContentType="application/vnd.openxmlformats-package.relationships+xml"/>
  <Override PartName="/ppt/notesSlides/_rels/notesSlide48.xml.rels" ContentType="application/vnd.openxmlformats-package.relationships+xml"/>
  <Override PartName="/ppt/notesSlides/_rels/notesSlide47.xml.rels" ContentType="application/vnd.openxmlformats-package.relationships+xml"/>
  <Override PartName="/ppt/notesSlides/_rels/notesSlide46.xml.rels" ContentType="application/vnd.openxmlformats-package.relationships+xml"/>
  <Override PartName="/ppt/notesSlides/_rels/notesSlide45.xml.rels" ContentType="application/vnd.openxmlformats-package.relationships+xml"/>
  <Override PartName="/ppt/notesSlides/_rels/notesSlide44.xml.rels" ContentType="application/vnd.openxmlformats-package.relationships+xml"/>
  <Override PartName="/ppt/notesSlides/_rels/notesSlide43.xml.rels" ContentType="application/vnd.openxmlformats-package.relationships+xml"/>
  <Override PartName="/ppt/notesSlides/_rels/notesSlide38.xml.rels" ContentType="application/vnd.openxmlformats-package.relationships+xml"/>
  <Override PartName="/ppt/notesSlides/_rels/notesSlide37.xml.rels" ContentType="application/vnd.openxmlformats-package.relationships+xml"/>
  <Override PartName="/ppt/notesSlides/_rels/notesSlide41.xml.rels" ContentType="application/vnd.openxmlformats-package.relationships+xml"/>
  <Override PartName="/ppt/notesSlides/_rels/notesSlide13.xml.rels" ContentType="application/vnd.openxmlformats-package.relationships+xml"/>
  <Override PartName="/ppt/notesSlides/_rels/notesSlide40.xml.rels" ContentType="application/vnd.openxmlformats-package.relationships+xml"/>
  <Override PartName="/ppt/notesSlides/_rels/notesSlide12.xml.rels" ContentType="application/vnd.openxmlformats-package.relationships+xml"/>
  <Override PartName="/ppt/notesSlides/_rels/notesSlide11.xml.rels" ContentType="application/vnd.openxmlformats-package.relationships+xml"/>
  <Override PartName="/ppt/notesSlides/_rels/notesSlide10.xml.rels" ContentType="application/vnd.openxmlformats-package.relationships+xml"/>
  <Override PartName="/ppt/notesSlides/_rels/notesSlide8.xml.rels" ContentType="application/vnd.openxmlformats-package.relationships+xml"/>
  <Override PartName="/ppt/notesSlides/_rels/notesSlide9.xml.rels" ContentType="application/vnd.openxmlformats-package.relationships+xml"/>
  <Override PartName="/ppt/notesSlides/_rels/notesSlide36.xml.rels" ContentType="application/vnd.openxmlformats-package.relationships+xml"/>
  <Override PartName="/ppt/notesSlides/_rels/notesSlide7.xml.rels" ContentType="application/vnd.openxmlformats-package.relationships+xml"/>
  <Override PartName="/ppt/notesSlides/_rels/notesSlide29.xml.rels" ContentType="application/vnd.openxmlformats-package.relationships+xml"/>
  <Override PartName="/ppt/notesSlides/_rels/notesSlide35.xml.rels" ContentType="application/vnd.openxmlformats-package.relationships+xml"/>
  <Override PartName="/ppt/notesSlides/_rels/notesSlide50.xml.rels" ContentType="application/vnd.openxmlformats-package.relationships+xml"/>
  <Override PartName="/ppt/notesSlides/_rels/notesSlide15.xml.rels" ContentType="application/vnd.openxmlformats-package.relationships+xml"/>
  <Override PartName="/ppt/notesSlides/_rels/notesSlide39.xml.rels" ContentType="application/vnd.openxmlformats-package.relationships+xml"/>
  <Override PartName="/ppt/notesSlides/_rels/notesSlide20.xml.rels" ContentType="application/vnd.openxmlformats-package.relationships+xml"/>
  <Override PartName="/ppt/notesSlides/_rels/notesSlide21.xml.rels" ContentType="application/vnd.openxmlformats-package.relationships+xml"/>
  <Override PartName="/ppt/notesSlides/_rels/notesSlide18.xml.rels" ContentType="application/vnd.openxmlformats-package.relationships+xml"/>
  <Override PartName="/ppt/notesSlides/_rels/notesSlide24.xml.rels" ContentType="application/vnd.openxmlformats-package.relationships+xml"/>
  <Override PartName="/ppt/notesSlides/_rels/notesSlide16.xml.rels" ContentType="application/vnd.openxmlformats-package.relationships+xml"/>
  <Override PartName="/ppt/notesSlides/_rels/notesSlide22.xml.rels" ContentType="application/vnd.openxmlformats-package.relationships+xml"/>
  <Override PartName="/ppt/notesSlides/_rels/notesSlide3.xml.rels" ContentType="application/vnd.openxmlformats-package.relationships+xml"/>
  <Override PartName="/ppt/notesSlides/_rels/notesSlide49.xml.rels" ContentType="application/vnd.openxmlformats-package.relationships+xml"/>
  <Override PartName="/ppt/notesSlides/_rels/notesSlide30.xml.rels" ContentType="application/vnd.openxmlformats-package.relationships+xml"/>
  <Override PartName="/ppt/notesSlides/_rels/notesSlide42.xml.rels" ContentType="application/vnd.openxmlformats-package.relationships+xml"/>
  <Override PartName="/ppt/notesSlides/_rels/notesSlide14.xml.rels" ContentType="application/vnd.openxmlformats-package.relationships+xml"/>
  <Override PartName="/ppt/notesSlides/_rels/notesSlide1.xml.rels" ContentType="application/vnd.openxmlformats-package.relationships+xml"/>
  <Override PartName="/ppt/notesSlides/_rels/notesSlide17.xml.rels" ContentType="application/vnd.openxmlformats-package.relationships+xml"/>
  <Override PartName="/ppt/notesSlides/_rels/notesSlide23.xml.rels" ContentType="application/vnd.openxmlformats-package.relationships+xml"/>
  <Override PartName="/ppt/notesSlides/_rels/notesSlide4.xml.rels" ContentType="application/vnd.openxmlformats-package.relationships+xml"/>
  <Override PartName="/ppt/notesSlides/_rels/notesSlide31.xml.rels" ContentType="application/vnd.openxmlformats-package.relationships+xml"/>
  <Override PartName="/ppt/notesSlides/_rels/notesSlide5.xml.rels" ContentType="application/vnd.openxmlformats-package.relationships+xml"/>
  <Override PartName="/ppt/notesSlides/_rels/notesSlide27.xml.rels" ContentType="application/vnd.openxmlformats-package.relationships+xml"/>
  <Override PartName="/ppt/notesSlides/_rels/notesSlide32.xml.rels" ContentType="application/vnd.openxmlformats-package.relationships+xml"/>
  <Override PartName="/ppt/notesSlides/_rels/notesSlide2.xml.rels" ContentType="application/vnd.openxmlformats-package.relationships+xml"/>
  <Override PartName="/ppt/notesSlides/_rels/notesSlide33.xml.rels" ContentType="application/vnd.openxmlformats-package.relationships+xml"/>
  <Override PartName="/ppt/notesSlides/_rels/notesSlide6.xml.rels" ContentType="application/vnd.openxmlformats-package.relationships+xml"/>
  <Override PartName="/ppt/notesSlides/_rels/notesSlide28.xml.rels" ContentType="application/vnd.openxmlformats-package.relationships+xml"/>
  <Override PartName="/ppt/notesSlides/_rels/notesSlide34.xml.rels" ContentType="application/vnd.openxmlformats-package.relationships+xml"/>
  <Override PartName="/ppt/notesSlides/_rels/notesSlide19.xml.rels" ContentType="application/vnd.openxmlformats-package.relationships+xml"/>
  <Override PartName="/ppt/notesSlides/_rels/notesSlide25.xml.rels" ContentType="application/vnd.openxmlformats-package.relationships+xml"/>
  <Override PartName="/ppt/notesSlides/_rels/notesSlide26.xml.rels" ContentType="application/vnd.openxmlformats-package.relationships+xml"/>
  <Override PartName="/ppt/notesSlides/notesSlide50.xml" ContentType="application/vnd.openxmlformats-officedocument.presentationml.notesSlide+xml"/>
  <Override PartName="/ppt/notesSlides/notesSlide44.xml" ContentType="application/vnd.openxmlformats-officedocument.presentationml.notesSlide+xml"/>
  <Override PartName="/ppt/notesSlides/notesSlide43.xml" ContentType="application/vnd.openxmlformats-officedocument.presentationml.notesSlide+xml"/>
  <Override PartName="/ppt/notesSlides/notesSlide42.xml" ContentType="application/vnd.openxmlformats-officedocument.presentationml.notesSlide+xml"/>
  <Override PartName="/ppt/notesSlides/notesSlide41.xml" ContentType="application/vnd.openxmlformats-officedocument.presentationml.notesSlide+xml"/>
  <Override PartName="/ppt/notesSlides/notesSlide40.xml" ContentType="application/vnd.openxmlformats-officedocument.presentationml.notesSlide+xml"/>
  <Override PartName="/ppt/notesSlides/notesSlide37.xml" ContentType="application/vnd.openxmlformats-officedocument.presentationml.notesSlide+xml"/>
  <Override PartName="/ppt/notesSlides/notesSlide12.xml" ContentType="application/vnd.openxmlformats-officedocument.presentationml.notesSlide+xml"/>
  <Override PartName="/ppt/notesSlides/notesSlide39.xml" ContentType="application/vnd.openxmlformats-officedocument.presentationml.notesSlide+xml"/>
  <Override PartName="/ppt/notesSlides/notesSlide14.xml" ContentType="application/vnd.openxmlformats-officedocument.presentationml.notesSlide+xml"/>
  <Override PartName="/ppt/notesSlides/notesSlide38.xml" ContentType="application/vnd.openxmlformats-officedocument.presentationml.notesSlide+xml"/>
  <Override PartName="/ppt/notesSlides/notesSlide13.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10.xml" ContentType="application/vnd.openxmlformats-officedocument.presentationml.notesSlide+xml"/>
  <Override PartName="/ppt/notesSlides/notesSlide35.xml" ContentType="application/vnd.openxmlformats-officedocument.presentationml.notesSlide+xml"/>
  <Override PartName="/ppt/notesSlides/notesSlide11.xml" ContentType="application/vnd.openxmlformats-officedocument.presentationml.notesSlide+xml"/>
  <Override PartName="/ppt/notesSlides/notesSlide36.xml" ContentType="application/vnd.openxmlformats-officedocument.presentationml.notesSlide+xml"/>
  <Override PartName="/ppt/notesSlides/notesSlide28.xml" ContentType="application/vnd.openxmlformats-officedocument.presentationml.notesSlide+xml"/>
  <Override PartName="/ppt/notesSlides/notesSlide9.xml" ContentType="application/vnd.openxmlformats-officedocument.presentationml.notesSlide+xml"/>
  <Override PartName="/ppt/notesSlides/notesSlide27.xml" ContentType="application/vnd.openxmlformats-officedocument.presentationml.notesSlide+xml"/>
  <Override PartName="/ppt/notesSlides/notesSlide8.xml" ContentType="application/vnd.openxmlformats-officedocument.presentationml.notesSlide+xml"/>
  <Override PartName="/ppt/notesSlides/notesSlide26.xml" ContentType="application/vnd.openxmlformats-officedocument.presentationml.notesSlide+xml"/>
  <Override PartName="/ppt/notesSlides/notesSlide7.xml" ContentType="application/vnd.openxmlformats-officedocument.presentationml.notesSlide+xml"/>
  <Override PartName="/ppt/notesSlides/notesSlide46.xml" ContentType="application/vnd.openxmlformats-officedocument.presentationml.notesSlide+xml"/>
  <Override PartName="/ppt/notesSlides/notesSlide21.xml" ContentType="application/vnd.openxmlformats-officedocument.presentationml.notesSlide+xml"/>
  <Override PartName="/ppt/notesSlides/notesSlide2.xml" ContentType="application/vnd.openxmlformats-officedocument.presentationml.notesSlide+xml"/>
  <Override PartName="/ppt/notesSlides/notesSlide45.xml" ContentType="application/vnd.openxmlformats-officedocument.presentationml.notesSlide+xml"/>
  <Override PartName="/ppt/notesSlides/notesSlide20.xml" ContentType="application/vnd.openxmlformats-officedocument.presentationml.notesSlide+xml"/>
  <Override PartName="/ppt/notesSlides/notesSlide1.xml" ContentType="application/vnd.openxmlformats-officedocument.presentationml.notesSlide+xml"/>
  <Override PartName="/ppt/notesSlides/notesSlide47.xml" ContentType="application/vnd.openxmlformats-officedocument.presentationml.notesSlide+xml"/>
  <Override PartName="/ppt/notesSlides/notesSlide22.xml" ContentType="application/vnd.openxmlformats-officedocument.presentationml.notesSlide+xml"/>
  <Override PartName="/ppt/notesSlides/notesSlide3.xml" ContentType="application/vnd.openxmlformats-officedocument.presentationml.notesSlide+xml"/>
  <Override PartName="/ppt/notesSlides/notesSlide48.xml" ContentType="application/vnd.openxmlformats-officedocument.presentationml.notesSlide+xml"/>
  <Override PartName="/ppt/notesSlides/notesSlide23.xml" ContentType="application/vnd.openxmlformats-officedocument.presentationml.notesSlide+xml"/>
  <Override PartName="/ppt/notesSlides/notesSlide4.xml" ContentType="application/vnd.openxmlformats-officedocument.presentationml.notesSlide+xml"/>
  <Override PartName="/ppt/notesSlides/notesSlide49.xml" ContentType="application/vnd.openxmlformats-officedocument.presentationml.notesSlide+xml"/>
  <Override PartName="/ppt/notesSlides/notesSlide24.xml" ContentType="application/vnd.openxmlformats-officedocument.presentationml.notesSlide+xml"/>
  <Override PartName="/ppt/notesSlides/notesSlide5.xml" ContentType="application/vnd.openxmlformats-officedocument.presentationml.notesSlide+xml"/>
  <Override PartName="/ppt/notesSlides/notesSlide25.xml" ContentType="application/vnd.openxmlformats-officedocument.presentationml.notesSlide+xml"/>
  <Override PartName="/ppt/notesSlides/notesSlide6.xml" ContentType="application/vnd.openxmlformats-officedocument.presentationml.notesSlide+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slideMaster3.xml" ContentType="application/vnd.openxmlformats-officedocument.presentationml.slideMaster+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presentation.xml" ContentType="application/vnd.openxmlformats-officedocument.presentationml.presentation.main+xml"/>
  <Override PartName="/ppt/theme/theme4.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_rels/slideLayout36.xml.rels" ContentType="application/vnd.openxmlformats-package.relationships+xml"/>
  <Override PartName="/ppt/slideLayouts/_rels/slideLayout35.xml.rels" ContentType="application/vnd.openxmlformats-package.relationships+xml"/>
  <Override PartName="/ppt/slideLayouts/_rels/slideLayout34.xml.rels" ContentType="application/vnd.openxmlformats-package.relationships+xml"/>
  <Override PartName="/ppt/slideLayouts/_rels/slideLayout33.xml.rels" ContentType="application/vnd.openxmlformats-package.relationships+xml"/>
  <Override PartName="/ppt/slideLayouts/_rels/slideLayout29.xml.rels" ContentType="application/vnd.openxmlformats-package.relationships+xml"/>
  <Override PartName="/ppt/slideLayouts/_rels/slideLayout28.xml.rels" ContentType="application/vnd.openxmlformats-package.relationships+xml"/>
  <Override PartName="/ppt/slideLayouts/_rels/slideLayout32.xml.rels" ContentType="application/vnd.openxmlformats-package.relationships+xml"/>
  <Override PartName="/ppt/slideLayouts/_rels/slideLayout27.xml.rels" ContentType="application/vnd.openxmlformats-package.relationships+xml"/>
  <Override PartName="/ppt/slideLayouts/_rels/slideLayout26.xml.rels" ContentType="application/vnd.openxmlformats-package.relationships+xml"/>
  <Override PartName="/ppt/slideLayouts/_rels/slideLayout31.xml.rels" ContentType="application/vnd.openxmlformats-package.relationships+xml"/>
  <Override PartName="/ppt/slideLayouts/_rels/slideLayout25.xml.rels" ContentType="application/vnd.openxmlformats-package.relationships+xml"/>
  <Override PartName="/ppt/slideLayouts/_rels/slideLayout30.xml.rels" ContentType="application/vnd.openxmlformats-package.relationships+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1.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8.xml.rels" ContentType="application/vnd.openxmlformats-package.relationships+xml"/>
  <Override PartName="/ppt/slideLayouts/_rels/slideLayout4.xml.rels" ContentType="application/vnd.openxmlformats-package.relationships+xml"/>
  <Override PartName="/ppt/slideLayouts/_rels/slideLayout12.xml.rels" ContentType="application/vnd.openxmlformats-package.relationships+xml"/>
  <Override PartName="/ppt/slideLayouts/_rels/slideLayout17.xml.rels" ContentType="application/vnd.openxmlformats-package.relationships+xml"/>
  <Override PartName="/ppt/slideLayouts/_rels/slideLayout3.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15.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16.xml.rels" ContentType="application/vnd.openxmlformats-package.relationship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10.xml" ContentType="application/vnd.openxmlformats-officedocument.presentationml.slideLayout+xml"/>
  <Override PartName="/ppt/slideLayouts/slideLayout35.xml" ContentType="application/vnd.openxmlformats-officedocument.presentationml.slideLayout+xml"/>
  <Override PartName="/ppt/slideLayouts/slideLayout11.xml" ContentType="application/vnd.openxmlformats-officedocument.presentationml.slideLayout+xml"/>
  <Override PartName="/ppt/slideLayouts/slideLayout36.xml" ContentType="application/vnd.openxmlformats-officedocument.presentationml.slideLayout+xml"/>
  <Override PartName="/ppt/slideLayouts/slideLayout2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50.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8.xml" ContentType="application/vnd.openxmlformats-officedocument.presentationml.slide+xml"/>
  <Override PartName="/ppt/slides/slide13.xml" ContentType="application/vnd.openxmlformats-officedocument.presentationml.slide+xml"/>
  <Override PartName="/ppt/slides/slide37.xml" ContentType="application/vnd.openxmlformats-officedocument.presentationml.slide+xml"/>
  <Override PartName="/ppt/slides/slide12.xml" ContentType="application/vnd.openxmlformats-officedocument.presentationml.slide+xml"/>
  <Override PartName="/ppt/slides/slide45.xml" ContentType="application/vnd.openxmlformats-officedocument.presentationml.slide+xml"/>
  <Override PartName="/ppt/slides/slide20.xml" ContentType="application/vnd.openxmlformats-officedocument.presentationml.slide+xml"/>
  <Override PartName="/ppt/slides/slide46.xml" ContentType="application/vnd.openxmlformats-officedocument.presentationml.slide+xml"/>
  <Override PartName="/ppt/slides/slide21.xml" ContentType="application/vnd.openxmlformats-officedocument.presentationml.slide+xml"/>
  <Override PartName="/ppt/slides/slide47.xml" ContentType="application/vnd.openxmlformats-officedocument.presentationml.slide+xml"/>
  <Override PartName="/ppt/slides/slide22.xml" ContentType="application/vnd.openxmlformats-officedocument.presentationml.slide+xml"/>
  <Override PartName="/ppt/slides/slide48.xml" ContentType="application/vnd.openxmlformats-officedocument.presentationml.slide+xml"/>
  <Override PartName="/ppt/slides/slide23.xml" ContentType="application/vnd.openxmlformats-officedocument.presentationml.slide+xml"/>
  <Override PartName="/ppt/slides/slide49.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10.xml" ContentType="application/vnd.openxmlformats-officedocument.presentationml.slide+xml"/>
  <Override PartName="/ppt/slides/slide35.xml" ContentType="application/vnd.openxmlformats-officedocument.presentationml.slide+xml"/>
  <Override PartName="/ppt/slides/slide11.xml" ContentType="application/vnd.openxmlformats-officedocument.presentationml.slide+xml"/>
  <Override PartName="/ppt/slides/slide3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9.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3.xml" ContentType="application/vnd.openxmlformats-officedocument.presentationml.slide+xml"/>
  <Override PartName="/ppt/slides/_rels/slide50.xml.rels" ContentType="application/vnd.openxmlformats-package.relationships+xml"/>
  <Override PartName="/ppt/slides/_rels/slide49.xml.rels" ContentType="application/vnd.openxmlformats-package.relationships+xml"/>
  <Override PartName="/ppt/slides/_rels/slide48.xml.rels" ContentType="application/vnd.openxmlformats-package.relationships+xml"/>
  <Override PartName="/ppt/slides/_rels/slide44.xml.rels" ContentType="application/vnd.openxmlformats-package.relationships+xml"/>
  <Override PartName="/ppt/slides/_rels/slide43.xml.rels" ContentType="application/vnd.openxmlformats-package.relationships+xml"/>
  <Override PartName="/ppt/slides/_rels/slide42.xml.rels" ContentType="application/vnd.openxmlformats-package.relationships+xml"/>
  <Override PartName="/ppt/slides/_rels/slide41.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38.xml.rels" ContentType="application/vnd.openxmlformats-package.relationships+xml"/>
  <Override PartName="/ppt/slides/_rels/slide37.xml.rels" ContentType="application/vnd.openxmlformats-package.relationships+xml"/>
  <Override PartName="/ppt/slides/_rels/slide16.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2.xml.rels" ContentType="application/vnd.openxmlformats-package.relationships+xml"/>
  <Override PartName="/ppt/slides/_rels/slide34.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33.xml.rels" ContentType="application/vnd.openxmlformats-package.relationships+xml"/>
  <Override PartName="/ppt/slides/_rels/slide3.xml.rels" ContentType="application/vnd.openxmlformats-package.relationships+xml"/>
  <Override PartName="/ppt/slides/_rels/slide45.xml.rels" ContentType="application/vnd.openxmlformats-package.relationships+xml"/>
  <Override PartName="/ppt/slides/_rels/slide4.xml.rels" ContentType="application/vnd.openxmlformats-package.relationships+xml"/>
  <Override PartName="/ppt/slides/_rels/slide35.xml.rels" ContentType="application/vnd.openxmlformats-package.relationships+xml"/>
  <Override PartName="/ppt/slides/_rels/slide5.xml.rels" ContentType="application/vnd.openxmlformats-package.relationships+xml"/>
  <Override PartName="/ppt/slides/_rels/slide36.xml.rels" ContentType="application/vnd.openxmlformats-package.relationships+xml"/>
  <Override PartName="/ppt/slides/_rels/slide6.xml.rels" ContentType="application/vnd.openxmlformats-package.relationships+xml"/>
  <Override PartName="/ppt/slides/_rels/slide17.xml.rels" ContentType="application/vnd.openxmlformats-package.relationships+xml"/>
  <Override PartName="/ppt/slides/_rels/slide46.xml.rels" ContentType="application/vnd.openxmlformats-package.relationships+xml"/>
  <Override PartName="/ppt/slides/_rels/slide18.xml.rels" ContentType="application/vnd.openxmlformats-package.relationships+xml"/>
  <Override PartName="/ppt/slides/_rels/slide47.xml.rels" ContentType="application/vnd.openxmlformats-package.relationships+xml"/>
  <Override PartName="/ppt/slides/_rels/slide19.xml.rels" ContentType="application/vnd.openxmlformats-package.relationships+xml"/>
  <Override PartName="/ppt/slides/_rels/slide20.xml.rels" ContentType="application/vnd.openxmlformats-package.relationships+xml"/>
  <Override PartName="/ppt/slides/_rels/slide21.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24.xml.rels" ContentType="application/vnd.openxmlformats-package.relationships+xml"/>
  <Override PartName="/ppt/slides/_rels/slide30.xml.rels" ContentType="application/vnd.openxmlformats-package.relationships+xml"/>
  <Override PartName="/ppt/slides/_rels/slide25.xml.rels" ContentType="application/vnd.openxmlformats-package.relationships+xml"/>
  <Override PartName="/ppt/slides/_rels/slide31.xml.rels" ContentType="application/vnd.openxmlformats-package.relationships+xml"/>
  <Override PartName="/ppt/slides/_rels/slide26.xml.rels" ContentType="application/vnd.openxmlformats-package.relationships+xml"/>
  <Override PartName="/ppt/slides/_rels/slide27.xml.rels" ContentType="application/vnd.openxmlformats-package.relationships+xml"/>
  <Override PartName="/ppt/slides/_rels/slide32.xml.rels" ContentType="application/vnd.openxmlformats-package.relationships+xml"/>
  <Override PartName="/ppt/slides/_rels/slide28.xml.rels" ContentType="application/vnd.openxmlformats-package.relationships+xml"/>
  <Override PartName="/ppt/slides/_rels/slide10.xml.rels" ContentType="application/vnd.openxmlformats-package.relationships+xml"/>
  <Override PartName="/ppt/slides/_rels/slide29.xml.rels" ContentType="application/vnd.openxmlformats-package.relationships+xml"/>
  <Override PartName="/ppt/slides/slide17.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33" Type="http://schemas.openxmlformats.org/officeDocument/2006/relationships/slide" Target="slides/slide28.xml"/><Relationship Id="rId34" Type="http://schemas.openxmlformats.org/officeDocument/2006/relationships/slide" Target="slides/slide29.xml"/><Relationship Id="rId35" Type="http://schemas.openxmlformats.org/officeDocument/2006/relationships/slide" Target="slides/slide30.xml"/><Relationship Id="rId36" Type="http://schemas.openxmlformats.org/officeDocument/2006/relationships/slide" Target="slides/slide31.xml"/><Relationship Id="rId37" Type="http://schemas.openxmlformats.org/officeDocument/2006/relationships/slide" Target="slides/slide32.xml"/><Relationship Id="rId38" Type="http://schemas.openxmlformats.org/officeDocument/2006/relationships/slide" Target="slides/slide33.xml"/><Relationship Id="rId39" Type="http://schemas.openxmlformats.org/officeDocument/2006/relationships/slide" Target="slides/slide34.xml"/><Relationship Id="rId40" Type="http://schemas.openxmlformats.org/officeDocument/2006/relationships/slide" Target="slides/slide35.xml"/><Relationship Id="rId41" Type="http://schemas.openxmlformats.org/officeDocument/2006/relationships/slide" Target="slides/slide36.xml"/><Relationship Id="rId42" Type="http://schemas.openxmlformats.org/officeDocument/2006/relationships/slide" Target="slides/slide37.xml"/><Relationship Id="rId43" Type="http://schemas.openxmlformats.org/officeDocument/2006/relationships/slide" Target="slides/slide38.xml"/><Relationship Id="rId44" Type="http://schemas.openxmlformats.org/officeDocument/2006/relationships/slide" Target="slides/slide39.xml"/><Relationship Id="rId45" Type="http://schemas.openxmlformats.org/officeDocument/2006/relationships/slide" Target="slides/slide40.xml"/><Relationship Id="rId46" Type="http://schemas.openxmlformats.org/officeDocument/2006/relationships/slide" Target="slides/slide41.xml"/><Relationship Id="rId47" Type="http://schemas.openxmlformats.org/officeDocument/2006/relationships/slide" Target="slides/slide42.xml"/><Relationship Id="rId48" Type="http://schemas.openxmlformats.org/officeDocument/2006/relationships/slide" Target="slides/slide43.xml"/><Relationship Id="rId49" Type="http://schemas.openxmlformats.org/officeDocument/2006/relationships/slide" Target="slides/slide44.xml"/><Relationship Id="rId50" Type="http://schemas.openxmlformats.org/officeDocument/2006/relationships/slide" Target="slides/slide45.xml"/><Relationship Id="rId51" Type="http://schemas.openxmlformats.org/officeDocument/2006/relationships/slide" Target="slides/slide46.xml"/><Relationship Id="rId52" Type="http://schemas.openxmlformats.org/officeDocument/2006/relationships/slide" Target="slides/slide47.xml"/><Relationship Id="rId53" Type="http://schemas.openxmlformats.org/officeDocument/2006/relationships/slide" Target="slides/slide48.xml"/><Relationship Id="rId54" Type="http://schemas.openxmlformats.org/officeDocument/2006/relationships/slide" Target="slides/slide49.xml"/><Relationship Id="rId55" Type="http://schemas.openxmlformats.org/officeDocument/2006/relationships/slide" Target="slides/slide50.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sldImg"/>
          </p:nvPr>
        </p:nvSpPr>
        <p:spPr>
          <a:xfrm>
            <a:off x="216000" y="812520"/>
            <a:ext cx="7127280" cy="4008960"/>
          </a:xfrm>
          <a:prstGeom prst="rect">
            <a:avLst/>
          </a:prstGeom>
        </p:spPr>
        <p:txBody>
          <a:bodyPr lIns="0" rIns="0" tIns="0" bIns="0" anchor="ctr">
            <a:noAutofit/>
          </a:bodyPr>
          <a:p>
            <a:pPr algn="ctr"/>
            <a:r>
              <a:rPr b="0" lang="en-GB" sz="4400" spc="-1" strike="noStrike">
                <a:latin typeface="Arial"/>
              </a:rPr>
              <a:t>Click to move the slide</a:t>
            </a:r>
            <a:endParaRPr b="0" lang="en-GB" sz="4400" spc="-1" strike="noStrike">
              <a:latin typeface="Arial"/>
            </a:endParaRPr>
          </a:p>
        </p:txBody>
      </p:sp>
      <p:sp>
        <p:nvSpPr>
          <p:cNvPr id="115" name="PlaceHolder 2"/>
          <p:cNvSpPr>
            <a:spLocks noGrp="1"/>
          </p:cNvSpPr>
          <p:nvPr>
            <p:ph type="body"/>
          </p:nvPr>
        </p:nvSpPr>
        <p:spPr>
          <a:xfrm>
            <a:off x="756000" y="5078520"/>
            <a:ext cx="6047640" cy="4811040"/>
          </a:xfrm>
          <a:prstGeom prst="rect">
            <a:avLst/>
          </a:prstGeom>
        </p:spPr>
        <p:txBody>
          <a:bodyPr lIns="0" rIns="0" tIns="0" bIns="0">
            <a:noAutofit/>
          </a:bodyPr>
          <a:p>
            <a:r>
              <a:rPr b="0" lang="en-GB" sz="2000" spc="-1" strike="noStrike">
                <a:latin typeface="Arial"/>
              </a:rPr>
              <a:t>Click to edit the notes format</a:t>
            </a:r>
            <a:endParaRPr b="0" lang="en-GB" sz="2000" spc="-1" strike="noStrike">
              <a:latin typeface="Arial"/>
            </a:endParaRPr>
          </a:p>
        </p:txBody>
      </p:sp>
      <p:sp>
        <p:nvSpPr>
          <p:cNvPr id="116" name="PlaceHolder 3"/>
          <p:cNvSpPr>
            <a:spLocks noGrp="1"/>
          </p:cNvSpPr>
          <p:nvPr>
            <p:ph type="hdr"/>
          </p:nvPr>
        </p:nvSpPr>
        <p:spPr>
          <a:xfrm>
            <a:off x="0" y="0"/>
            <a:ext cx="3280680" cy="534240"/>
          </a:xfrm>
          <a:prstGeom prst="rect">
            <a:avLst/>
          </a:prstGeom>
        </p:spPr>
        <p:txBody>
          <a:bodyPr lIns="0" rIns="0" tIns="0" bIns="0">
            <a:noAutofit/>
          </a:bodyPr>
          <a:p>
            <a:r>
              <a:rPr b="0" lang="en-GB" sz="1400" spc="-1" strike="noStrike">
                <a:latin typeface="Times New Roman"/>
              </a:rPr>
              <a:t>&lt;header&gt;</a:t>
            </a:r>
            <a:endParaRPr b="0" lang="en-GB" sz="1400" spc="-1" strike="noStrike">
              <a:latin typeface="Times New Roman"/>
            </a:endParaRPr>
          </a:p>
        </p:txBody>
      </p:sp>
      <p:sp>
        <p:nvSpPr>
          <p:cNvPr id="117" name="PlaceHolder 4"/>
          <p:cNvSpPr>
            <a:spLocks noGrp="1"/>
          </p:cNvSpPr>
          <p:nvPr>
            <p:ph type="dt"/>
          </p:nvPr>
        </p:nvSpPr>
        <p:spPr>
          <a:xfrm>
            <a:off x="4278960" y="0"/>
            <a:ext cx="3280680" cy="534240"/>
          </a:xfrm>
          <a:prstGeom prst="rect">
            <a:avLst/>
          </a:prstGeom>
        </p:spPr>
        <p:txBody>
          <a:bodyPr lIns="0" rIns="0" tIns="0" bIns="0">
            <a:noAutofit/>
          </a:bodyPr>
          <a:p>
            <a:pPr algn="r"/>
            <a:r>
              <a:rPr b="0" lang="en-GB" sz="1400" spc="-1" strike="noStrike">
                <a:latin typeface="Times New Roman"/>
              </a:rPr>
              <a:t>&lt;date/time&gt;</a:t>
            </a:r>
            <a:endParaRPr b="0" lang="en-GB" sz="1400" spc="-1" strike="noStrike">
              <a:latin typeface="Times New Roman"/>
            </a:endParaRPr>
          </a:p>
        </p:txBody>
      </p:sp>
      <p:sp>
        <p:nvSpPr>
          <p:cNvPr id="118" name="PlaceHolder 5"/>
          <p:cNvSpPr>
            <a:spLocks noGrp="1"/>
          </p:cNvSpPr>
          <p:nvPr>
            <p:ph type="ftr"/>
          </p:nvPr>
        </p:nvSpPr>
        <p:spPr>
          <a:xfrm>
            <a:off x="0" y="10157400"/>
            <a:ext cx="3280680" cy="534240"/>
          </a:xfrm>
          <a:prstGeom prst="rect">
            <a:avLst/>
          </a:prstGeom>
        </p:spPr>
        <p:txBody>
          <a:bodyPr lIns="0" rIns="0" tIns="0" bIns="0" anchor="b">
            <a:noAutofit/>
          </a:bodyPr>
          <a:p>
            <a:r>
              <a:rPr b="0" lang="en-GB" sz="1400" spc="-1" strike="noStrike">
                <a:latin typeface="Times New Roman"/>
              </a:rPr>
              <a:t>&lt;footer&gt;</a:t>
            </a:r>
            <a:endParaRPr b="0" lang="en-GB" sz="1400" spc="-1" strike="noStrike">
              <a:latin typeface="Times New Roman"/>
            </a:endParaRPr>
          </a:p>
        </p:txBody>
      </p:sp>
      <p:sp>
        <p:nvSpPr>
          <p:cNvPr id="119"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E4F93A34-C3F5-4399-A0E3-CF1C92BC411B}" type="slidenum">
              <a:rPr b="0" lang="en-GB" sz="1400" spc="-1" strike="noStrike">
                <a:latin typeface="Times New Roman"/>
              </a:rPr>
              <a:t>&lt;number&gt;</a:t>
            </a:fld>
            <a:endParaRPr b="0" lang="en-GB"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1.xml.rels><?xml version="1.0" encoding="UTF-8"?>
<Relationships xmlns="http://schemas.openxmlformats.org/package/2006/relationships"><Relationship Id="rId1" Type="http://schemas.openxmlformats.org/officeDocument/2006/relationships/slide" Target="../slides/slide31.xml"/><Relationship Id="rId2" Type="http://schemas.openxmlformats.org/officeDocument/2006/relationships/notesMaster" Target="../notesMasters/notesMaster1.xml"/>
</Relationships>
</file>

<file path=ppt/notesSlides/_rels/notesSlide32.xml.rels><?xml version="1.0" encoding="UTF-8"?>
<Relationships xmlns="http://schemas.openxmlformats.org/package/2006/relationships"><Relationship Id="rId1" Type="http://schemas.openxmlformats.org/officeDocument/2006/relationships/slide" Target="../slides/slide32.xml"/><Relationship Id="rId2" Type="http://schemas.openxmlformats.org/officeDocument/2006/relationships/notesMaster" Target="../notesMasters/notesMaster1.xml"/>
</Relationships>
</file>

<file path=ppt/notesSlides/_rels/notesSlide33.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
</Relationships>
</file>

<file path=ppt/notesSlides/_rels/notesSlide34.xml.rels><?xml version="1.0" encoding="UTF-8"?>
<Relationships xmlns="http://schemas.openxmlformats.org/package/2006/relationships"><Relationship Id="rId1" Type="http://schemas.openxmlformats.org/officeDocument/2006/relationships/slide" Target="../slides/slide34.xml"/><Relationship Id="rId2" Type="http://schemas.openxmlformats.org/officeDocument/2006/relationships/notesMaster" Target="../notesMasters/notesMaster1.xml"/>
</Relationships>
</file>

<file path=ppt/notesSlides/_rels/notesSlide35.xml.rels><?xml version="1.0" encoding="UTF-8"?>
<Relationships xmlns="http://schemas.openxmlformats.org/package/2006/relationships"><Relationship Id="rId1" Type="http://schemas.openxmlformats.org/officeDocument/2006/relationships/slide" Target="../slides/slide35.xml"/><Relationship Id="rId2" Type="http://schemas.openxmlformats.org/officeDocument/2006/relationships/notesMaster" Target="../notesMasters/notesMaster1.xml"/>
</Relationships>
</file>

<file path=ppt/notesSlides/_rels/notesSlide36.xml.rels><?xml version="1.0" encoding="UTF-8"?>
<Relationships xmlns="http://schemas.openxmlformats.org/package/2006/relationships"><Relationship Id="rId1" Type="http://schemas.openxmlformats.org/officeDocument/2006/relationships/slide" Target="../slides/slide36.xml"/><Relationship Id="rId2" Type="http://schemas.openxmlformats.org/officeDocument/2006/relationships/notesMaster" Target="../notesMasters/notesMaster1.xml"/>
</Relationships>
</file>

<file path=ppt/notesSlides/_rels/notesSlide37.xml.rels><?xml version="1.0" encoding="UTF-8"?>
<Relationships xmlns="http://schemas.openxmlformats.org/package/2006/relationships"><Relationship Id="rId1" Type="http://schemas.openxmlformats.org/officeDocument/2006/relationships/slide" Target="../slides/slide37.xml"/><Relationship Id="rId2" Type="http://schemas.openxmlformats.org/officeDocument/2006/relationships/notesMaster" Target="../notesMasters/notesMaster1.xml"/>
</Relationships>
</file>

<file path=ppt/notesSlides/_rels/notesSlide38.xml.rels><?xml version="1.0" encoding="UTF-8"?>
<Relationships xmlns="http://schemas.openxmlformats.org/package/2006/relationships"><Relationship Id="rId1" Type="http://schemas.openxmlformats.org/officeDocument/2006/relationships/slide" Target="../slides/slide38.xml"/><Relationship Id="rId2" Type="http://schemas.openxmlformats.org/officeDocument/2006/relationships/notesMaster" Target="../notesMasters/notesMaster1.xml"/>
</Relationships>
</file>

<file path=ppt/notesSlides/_rels/notesSlide39.xml.rels><?xml version="1.0" encoding="UTF-8"?>
<Relationships xmlns="http://schemas.openxmlformats.org/package/2006/relationships"><Relationship Id="rId1" Type="http://schemas.openxmlformats.org/officeDocument/2006/relationships/slide" Target="../slides/slide39.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40.xml.rels><?xml version="1.0" encoding="UTF-8"?>
<Relationships xmlns="http://schemas.openxmlformats.org/package/2006/relationships"><Relationship Id="rId1" Type="http://schemas.openxmlformats.org/officeDocument/2006/relationships/slide" Target="../slides/slide40.xml"/><Relationship Id="rId2" Type="http://schemas.openxmlformats.org/officeDocument/2006/relationships/notesMaster" Target="../notesMasters/notesMaster1.xml"/>
</Relationships>
</file>

<file path=ppt/notesSlides/_rels/notesSlide41.xml.rels><?xml version="1.0" encoding="UTF-8"?>
<Relationships xmlns="http://schemas.openxmlformats.org/package/2006/relationships"><Relationship Id="rId1" Type="http://schemas.openxmlformats.org/officeDocument/2006/relationships/slide" Target="../slides/slide41.xml"/><Relationship Id="rId2" Type="http://schemas.openxmlformats.org/officeDocument/2006/relationships/notesMaster" Target="../notesMasters/notesMaster1.xml"/>
</Relationships>
</file>

<file path=ppt/notesSlides/_rels/notesSlide42.xml.rels><?xml version="1.0" encoding="UTF-8"?>
<Relationships xmlns="http://schemas.openxmlformats.org/package/2006/relationships"><Relationship Id="rId1" Type="http://schemas.openxmlformats.org/officeDocument/2006/relationships/slide" Target="../slides/slide42.xml"/><Relationship Id="rId2" Type="http://schemas.openxmlformats.org/officeDocument/2006/relationships/notesMaster" Target="../notesMasters/notesMaster1.xml"/>
</Relationships>
</file>

<file path=ppt/notesSlides/_rels/notesSlide43.xml.rels><?xml version="1.0" encoding="UTF-8"?>
<Relationships xmlns="http://schemas.openxmlformats.org/package/2006/relationships"><Relationship Id="rId1" Type="http://schemas.openxmlformats.org/officeDocument/2006/relationships/slide" Target="../slides/slide43.xml"/><Relationship Id="rId2" Type="http://schemas.openxmlformats.org/officeDocument/2006/relationships/notesMaster" Target="../notesMasters/notesMaster1.xml"/>
</Relationships>
</file>

<file path=ppt/notesSlides/_rels/notesSlide44.xml.rels><?xml version="1.0" encoding="UTF-8"?>
<Relationships xmlns="http://schemas.openxmlformats.org/package/2006/relationships"><Relationship Id="rId1" Type="http://schemas.openxmlformats.org/officeDocument/2006/relationships/slide" Target="../slides/slide44.xml"/><Relationship Id="rId2" Type="http://schemas.openxmlformats.org/officeDocument/2006/relationships/notesMaster" Target="../notesMasters/notesMaster1.xml"/>
</Relationships>
</file>

<file path=ppt/notesSlides/_rels/notesSlide45.xml.rels><?xml version="1.0" encoding="UTF-8"?>
<Relationships xmlns="http://schemas.openxmlformats.org/package/2006/relationships"><Relationship Id="rId1" Type="http://schemas.openxmlformats.org/officeDocument/2006/relationships/slide" Target="../slides/slide45.xml"/><Relationship Id="rId2" Type="http://schemas.openxmlformats.org/officeDocument/2006/relationships/notesMaster" Target="../notesMasters/notesMaster1.xml"/>
</Relationships>
</file>

<file path=ppt/notesSlides/_rels/notesSlide46.xml.rels><?xml version="1.0" encoding="UTF-8"?>
<Relationships xmlns="http://schemas.openxmlformats.org/package/2006/relationships"><Relationship Id="rId1" Type="http://schemas.openxmlformats.org/officeDocument/2006/relationships/slide" Target="../slides/slide46.xml"/><Relationship Id="rId2" Type="http://schemas.openxmlformats.org/officeDocument/2006/relationships/notesMaster" Target="../notesMasters/notesMaster1.xml"/>
</Relationships>
</file>

<file path=ppt/notesSlides/_rels/notesSlide47.xml.rels><?xml version="1.0" encoding="UTF-8"?>
<Relationships xmlns="http://schemas.openxmlformats.org/package/2006/relationships"><Relationship Id="rId1" Type="http://schemas.openxmlformats.org/officeDocument/2006/relationships/slide" Target="../slides/slide47.xml"/><Relationship Id="rId2" Type="http://schemas.openxmlformats.org/officeDocument/2006/relationships/notesMaster" Target="../notesMasters/notesMaster1.xml"/>
</Relationships>
</file>

<file path=ppt/notesSlides/_rels/notesSlide48.xml.rels><?xml version="1.0" encoding="UTF-8"?>
<Relationships xmlns="http://schemas.openxmlformats.org/package/2006/relationships"><Relationship Id="rId1" Type="http://schemas.openxmlformats.org/officeDocument/2006/relationships/slide" Target="../slides/slide48.xml"/><Relationship Id="rId2" Type="http://schemas.openxmlformats.org/officeDocument/2006/relationships/notesMaster" Target="../notesMasters/notesMaster1.xml"/>
</Relationships>
</file>

<file path=ppt/notesSlides/_rels/notesSlide49.xml.rels><?xml version="1.0" encoding="UTF-8"?>
<Relationships xmlns="http://schemas.openxmlformats.org/package/2006/relationships"><Relationship Id="rId1" Type="http://schemas.openxmlformats.org/officeDocument/2006/relationships/slide" Target="../slides/slide49.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50.xml.rels><?xml version="1.0" encoding="UTF-8"?>
<Relationships xmlns="http://schemas.openxmlformats.org/package/2006/relationships"><Relationship Id="rId1" Type="http://schemas.openxmlformats.org/officeDocument/2006/relationships/slide" Target="../slides/slide50.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type="sldImg"/>
          </p:nvPr>
        </p:nvSpPr>
        <p:spPr>
          <a:xfrm>
            <a:off x="288720" y="239040"/>
            <a:ext cx="7125480" cy="4007160"/>
          </a:xfrm>
          <a:prstGeom prst="rect">
            <a:avLst/>
          </a:prstGeom>
        </p:spPr>
      </p:sp>
      <p:sp>
        <p:nvSpPr>
          <p:cNvPr id="183"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800" spc="-1" strike="noStrike">
                <a:latin typeface="Arial"/>
              </a:rPr>
              <a:t>After Tim’s splendid intro</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My task: hard problem itself</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Other speakers: other approaches</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Vast subject</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If in doubt, Consult Stanford...</a:t>
            </a:r>
            <a:endParaRPr b="0" lang="en-GB" sz="2800" spc="-1" strike="noStrike">
              <a:latin typeface="Arial"/>
            </a:endParaRPr>
          </a:p>
          <a:p>
            <a:pPr marL="216000" indent="-214560">
              <a:lnSpc>
                <a:spcPct val="100000"/>
              </a:lnSpc>
            </a:pPr>
            <a:endParaRPr b="0" lang="en-GB" sz="2800" spc="-1" strike="noStrike">
              <a:latin typeface="Arial"/>
            </a:endParaRPr>
          </a:p>
          <a:p>
            <a:pPr marL="216000" indent="-214560">
              <a:lnSpc>
                <a:spcPct val="100000"/>
              </a:lnSpc>
            </a:pPr>
            <a:endParaRPr b="0" lang="en-GB" sz="2800" spc="-1" strike="noStrike">
              <a:latin typeface="Arial"/>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sldImg"/>
          </p:nvPr>
        </p:nvSpPr>
        <p:spPr>
          <a:xfrm>
            <a:off x="216000" y="812520"/>
            <a:ext cx="7125480" cy="4007160"/>
          </a:xfrm>
          <a:prstGeom prst="rect">
            <a:avLst/>
          </a:prstGeom>
        </p:spPr>
      </p:sp>
      <p:sp>
        <p:nvSpPr>
          <p:cNvPr id="201" name="PlaceHolder 2"/>
          <p:cNvSpPr>
            <a:spLocks noGrp="1"/>
          </p:cNvSpPr>
          <p:nvPr>
            <p:ph type="body"/>
          </p:nvPr>
        </p:nvSpPr>
        <p:spPr>
          <a:xfrm>
            <a:off x="756000" y="5078520"/>
            <a:ext cx="6045840" cy="5119560"/>
          </a:xfrm>
          <a:prstGeom prst="rect">
            <a:avLst/>
          </a:prstGeom>
        </p:spPr>
        <p:txBody>
          <a:bodyPr lIns="0" rIns="0" tIns="0" bIns="0">
            <a:spAutoFit/>
          </a:bodyPr>
          <a:p>
            <a:pPr marL="216000" indent="-214560">
              <a:lnSpc>
                <a:spcPct val="100000"/>
              </a:lnSpc>
            </a:pPr>
            <a:r>
              <a:rPr b="0" lang="en-GB" sz="2800" spc="-1" strike="noStrike">
                <a:latin typeface="Arial"/>
              </a:rPr>
              <a:t>Room with no colour</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Learns </a:t>
            </a:r>
            <a:r>
              <a:rPr b="1" lang="en-GB" sz="2800" spc="-1" strike="noStrike">
                <a:latin typeface="Arial"/>
              </a:rPr>
              <a:t>all</a:t>
            </a:r>
            <a:r>
              <a:rPr b="0" lang="en-GB" sz="2800" spc="-1" strike="noStrike">
                <a:latin typeface="Arial"/>
              </a:rPr>
              <a:t> science can say about colour and its perception</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Released sees a rose:</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So that’s what red is like!</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The point of the story...</a:t>
            </a:r>
            <a:endParaRPr b="0" lang="en-GB" sz="2800" spc="-1" strike="noStrike">
              <a:latin typeface="Arial"/>
            </a:endParaRPr>
          </a:p>
          <a:p>
            <a:pPr marL="216000" indent="-214560">
              <a:lnSpc>
                <a:spcPct val="100000"/>
              </a:lnSpc>
            </a:pPr>
            <a:endParaRPr b="0" lang="en-GB" sz="2800" spc="-1" strike="noStrike">
              <a:latin typeface="Arial"/>
            </a:endParaRPr>
          </a:p>
          <a:p>
            <a:pPr marL="216000" indent="-214560">
              <a:lnSpc>
                <a:spcPct val="100000"/>
              </a:lnSpc>
            </a:pPr>
            <a:endParaRPr b="0" lang="en-GB" sz="2800" spc="-1" strike="noStrike">
              <a:latin typeface="Arial"/>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 name="PlaceHolder 1"/>
          <p:cNvSpPr>
            <a:spLocks noGrp="1"/>
          </p:cNvSpPr>
          <p:nvPr>
            <p:ph type="sldImg"/>
          </p:nvPr>
        </p:nvSpPr>
        <p:spPr>
          <a:xfrm>
            <a:off x="216000" y="812520"/>
            <a:ext cx="7125480" cy="4007160"/>
          </a:xfrm>
          <a:prstGeom prst="rect">
            <a:avLst/>
          </a:prstGeom>
        </p:spPr>
      </p:sp>
      <p:sp>
        <p:nvSpPr>
          <p:cNvPr id="203"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3200" spc="-1" strike="noStrike">
                <a:latin typeface="Arial"/>
              </a:rPr>
              <a:t>Jackson no longer agrees!</a:t>
            </a:r>
            <a:endParaRPr b="0" lang="en-GB" sz="3200" spc="-1" strike="noStrike">
              <a:latin typeface="Arial"/>
            </a:endParaRPr>
          </a:p>
          <a:p>
            <a:pPr marL="216000" indent="-214560">
              <a:lnSpc>
                <a:spcPct val="100000"/>
              </a:lnSpc>
            </a:pPr>
            <a:r>
              <a:rPr b="0" lang="en-GB" sz="3200" spc="-1" strike="noStrike">
                <a:latin typeface="Arial"/>
              </a:rPr>
              <a:t> </a:t>
            </a:r>
            <a:endParaRPr b="0" lang="en-GB" sz="3200" spc="-1" strike="noStrike">
              <a:latin typeface="Arial"/>
            </a:endParaRPr>
          </a:p>
          <a:p>
            <a:pPr marL="216000" indent="-214560">
              <a:lnSpc>
                <a:spcPct val="100000"/>
              </a:lnSpc>
            </a:pPr>
            <a:r>
              <a:rPr b="0" lang="en-GB" sz="3200" spc="-1" strike="noStrike">
                <a:latin typeface="Arial"/>
              </a:rPr>
              <a:t>So, what’s wrong with the tale?...</a:t>
            </a:r>
            <a:endParaRPr b="0" lang="en-GB" sz="3200" spc="-1" strike="noStrike">
              <a:latin typeface="Arial"/>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4" name="PlaceHolder 1"/>
          <p:cNvSpPr>
            <a:spLocks noGrp="1"/>
          </p:cNvSpPr>
          <p:nvPr>
            <p:ph type="sldImg"/>
          </p:nvPr>
        </p:nvSpPr>
        <p:spPr>
          <a:xfrm>
            <a:off x="216000" y="812520"/>
            <a:ext cx="7125480" cy="4007160"/>
          </a:xfrm>
          <a:prstGeom prst="rect">
            <a:avLst/>
          </a:prstGeom>
        </p:spPr>
      </p:sp>
      <p:sp>
        <p:nvSpPr>
          <p:cNvPr id="205"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800" spc="-1" strike="noStrike">
                <a:latin typeface="Arial"/>
              </a:rPr>
              <a:t>Trivially answered?...</a:t>
            </a:r>
            <a:endParaRPr b="0" lang="en-GB" sz="2800" spc="-1" strike="noStrike">
              <a:latin typeface="Arial"/>
            </a:endParaRPr>
          </a:p>
          <a:p>
            <a:pPr marL="216000" indent="-214560">
              <a:lnSpc>
                <a:spcPct val="100000"/>
              </a:lnSpc>
            </a:pPr>
            <a:endParaRPr b="0" lang="en-GB" sz="2800" spc="-1" strike="noStrike">
              <a:latin typeface="Arial"/>
            </a:endParaRPr>
          </a:p>
          <a:p>
            <a:pPr marL="216000" indent="-214560">
              <a:lnSpc>
                <a:spcPct val="100000"/>
              </a:lnSpc>
            </a:pPr>
            <a:endParaRPr b="0" lang="en-GB" sz="2800" spc="-1" strike="noStrike">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 name="PlaceHolder 1"/>
          <p:cNvSpPr>
            <a:spLocks noGrp="1"/>
          </p:cNvSpPr>
          <p:nvPr>
            <p:ph type="sldImg"/>
          </p:nvPr>
        </p:nvSpPr>
        <p:spPr>
          <a:xfrm>
            <a:off x="216000" y="812520"/>
            <a:ext cx="7125480" cy="4007160"/>
          </a:xfrm>
          <a:prstGeom prst="rect">
            <a:avLst/>
          </a:prstGeom>
        </p:spPr>
      </p:sp>
      <p:sp>
        <p:nvSpPr>
          <p:cNvPr id="207"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400" spc="-1" strike="noStrike">
                <a:latin typeface="Arial"/>
              </a:rPr>
              <a:t>Mary is colour-blind and is miraculously cured</a:t>
            </a:r>
            <a:endParaRPr b="0" lang="en-GB" sz="24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400" spc="-1" strike="noStrike">
                <a:latin typeface="Arial"/>
              </a:rPr>
              <a:t>But can Mary dream in colour?</a:t>
            </a:r>
            <a:endParaRPr b="0" lang="en-GB" sz="24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400" spc="-1" strike="noStrike">
                <a:latin typeface="Arial"/>
              </a:rPr>
              <a:t>Don’t be silly!</a:t>
            </a:r>
            <a:endParaRPr b="0" lang="en-GB" sz="24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400" spc="-1" strike="noStrike">
                <a:latin typeface="Arial"/>
              </a:rPr>
              <a:t>And yet….</a:t>
            </a:r>
            <a:endParaRPr b="0" lang="en-GB" sz="2400" spc="-1" strike="noStrike">
              <a:latin typeface="Arial"/>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 name="PlaceHolder 1"/>
          <p:cNvSpPr>
            <a:spLocks noGrp="1"/>
          </p:cNvSpPr>
          <p:nvPr>
            <p:ph type="sldImg"/>
          </p:nvPr>
        </p:nvSpPr>
        <p:spPr>
          <a:xfrm>
            <a:off x="216000" y="812520"/>
            <a:ext cx="7125480" cy="4007160"/>
          </a:xfrm>
          <a:prstGeom prst="rect">
            <a:avLst/>
          </a:prstGeom>
        </p:spPr>
      </p:sp>
      <p:sp>
        <p:nvSpPr>
          <p:cNvPr id="209"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a:t>
            </a:r>
            <a:endParaRPr b="0" lang="en-GB" sz="2000" spc="-1" strike="noStrike">
              <a:latin typeface="Arial"/>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0" name="PlaceHolder 1"/>
          <p:cNvSpPr>
            <a:spLocks noGrp="1"/>
          </p:cNvSpPr>
          <p:nvPr>
            <p:ph type="sldImg"/>
          </p:nvPr>
        </p:nvSpPr>
        <p:spPr>
          <a:xfrm>
            <a:off x="216000" y="812520"/>
            <a:ext cx="7125480" cy="4007160"/>
          </a:xfrm>
          <a:prstGeom prst="rect">
            <a:avLst/>
          </a:prstGeom>
        </p:spPr>
      </p:sp>
      <p:sp>
        <p:nvSpPr>
          <p:cNvPr id="211"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a:t>
            </a:r>
            <a:endParaRPr b="0" lang="en-GB" sz="2000" spc="-1" strike="noStrike">
              <a:latin typeface="Arial"/>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 name="PlaceHolder 1"/>
          <p:cNvSpPr>
            <a:spLocks noGrp="1"/>
          </p:cNvSpPr>
          <p:nvPr>
            <p:ph type="sldImg"/>
          </p:nvPr>
        </p:nvSpPr>
        <p:spPr>
          <a:xfrm>
            <a:off x="216000" y="812520"/>
            <a:ext cx="7125480" cy="4007160"/>
          </a:xfrm>
          <a:prstGeom prst="rect">
            <a:avLst/>
          </a:prstGeom>
        </p:spPr>
      </p:sp>
      <p:sp>
        <p:nvSpPr>
          <p:cNvPr id="213"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600" spc="-1" strike="noStrike">
                <a:latin typeface="Arial"/>
              </a:rPr>
              <a:t>Colour perception built in</a:t>
            </a:r>
            <a:endParaRPr b="0" lang="en-GB" sz="26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600" spc="-1" strike="noStrike">
                <a:latin typeface="Arial"/>
              </a:rPr>
              <a:t>Note: colours, not sounds or textures</a:t>
            </a:r>
            <a:endParaRPr b="0" lang="en-GB" sz="26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600" spc="-1" strike="noStrike">
                <a:latin typeface="Arial"/>
              </a:rPr>
              <a:t>Why not something familiar. like furry in C major?</a:t>
            </a:r>
            <a:endParaRPr b="0" lang="en-GB" sz="2600" spc="-1" strike="noStrike">
              <a:latin typeface="Arial"/>
            </a:endParaRPr>
          </a:p>
          <a:p>
            <a:pPr marL="216000" indent="-214560">
              <a:lnSpc>
                <a:spcPct val="100000"/>
              </a:lnSpc>
            </a:pPr>
            <a:r>
              <a:rPr b="0" lang="en-GB" sz="2600" spc="-1" strike="noStrike">
                <a:latin typeface="Arial"/>
              </a:rPr>
              <a:t> </a:t>
            </a:r>
            <a:endParaRPr b="0" lang="en-GB" sz="2600" spc="-1" strike="noStrike">
              <a:latin typeface="Arial"/>
            </a:endParaRPr>
          </a:p>
          <a:p>
            <a:pPr marL="216000" indent="-214560">
              <a:lnSpc>
                <a:spcPct val="100000"/>
              </a:lnSpc>
            </a:pPr>
            <a:r>
              <a:rPr b="0" lang="en-GB" sz="2600" spc="-1" strike="noStrike">
                <a:latin typeface="Arial"/>
              </a:rPr>
              <a:t>Does brain </a:t>
            </a:r>
            <a:r>
              <a:rPr b="1" lang="en-GB" sz="2600" spc="-1" strike="noStrike">
                <a:latin typeface="Arial"/>
              </a:rPr>
              <a:t>manufacture</a:t>
            </a:r>
            <a:r>
              <a:rPr b="0" lang="en-GB" sz="2600" spc="-1" strike="noStrike">
                <a:latin typeface="Arial"/>
              </a:rPr>
              <a:t> qualia?...</a:t>
            </a:r>
            <a:endParaRPr b="0" lang="en-GB" sz="2600" spc="-1" strike="noStrike">
              <a:latin typeface="Arial"/>
            </a:endParaRPr>
          </a:p>
          <a:p>
            <a:pPr marL="216000" indent="-214560">
              <a:lnSpc>
                <a:spcPct val="100000"/>
              </a:lnSpc>
            </a:pPr>
            <a:endParaRPr b="0" lang="en-GB" sz="2600" spc="-1" strike="noStrike">
              <a:latin typeface="Arial"/>
            </a:endParaRPr>
          </a:p>
          <a:p>
            <a:pPr marL="216000" indent="-214560">
              <a:lnSpc>
                <a:spcPct val="100000"/>
              </a:lnSpc>
            </a:pPr>
            <a:endParaRPr b="0" lang="en-GB" sz="2600" spc="-1" strike="noStrike">
              <a:latin typeface="Arial"/>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4" name="PlaceHolder 1"/>
          <p:cNvSpPr>
            <a:spLocks noGrp="1"/>
          </p:cNvSpPr>
          <p:nvPr>
            <p:ph type="sldImg"/>
          </p:nvPr>
        </p:nvSpPr>
        <p:spPr>
          <a:xfrm>
            <a:off x="216000" y="812520"/>
            <a:ext cx="7125480" cy="4007160"/>
          </a:xfrm>
          <a:prstGeom prst="rect">
            <a:avLst/>
          </a:prstGeom>
        </p:spPr>
      </p:sp>
      <p:sp>
        <p:nvSpPr>
          <p:cNvPr id="215"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400" spc="-1" strike="noStrike">
                <a:latin typeface="Arial"/>
              </a:rPr>
              <a:t>Mary knows </a:t>
            </a:r>
            <a:r>
              <a:rPr b="1" lang="en-GB" sz="2400" spc="-1" strike="noStrike">
                <a:latin typeface="Arial"/>
              </a:rPr>
              <a:t>everything</a:t>
            </a:r>
            <a:r>
              <a:rPr b="0" lang="en-GB" sz="2400" spc="-1" strike="noStrike">
                <a:latin typeface="Arial"/>
              </a:rPr>
              <a:t> about colour perception</a:t>
            </a:r>
            <a:endParaRPr b="0" lang="en-GB" sz="24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400" spc="-1" strike="noStrike">
                <a:latin typeface="Arial"/>
              </a:rPr>
              <a:t>So knows how to stimulate her brain to see colours</a:t>
            </a:r>
            <a:endParaRPr b="0" lang="en-GB" sz="2400" spc="-1" strike="noStrike">
              <a:latin typeface="Arial"/>
            </a:endParaRPr>
          </a:p>
          <a:p>
            <a:pPr marL="216000" indent="-214560">
              <a:lnSpc>
                <a:spcPct val="100000"/>
              </a:lnSpc>
            </a:pPr>
            <a:endParaRPr b="0" lang="en-GB" sz="2400" spc="-1" strike="noStrike">
              <a:latin typeface="Arial"/>
            </a:endParaRPr>
          </a:p>
          <a:p>
            <a:pPr marL="216000" indent="-214560">
              <a:lnSpc>
                <a:spcPct val="100000"/>
              </a:lnSpc>
            </a:pPr>
            <a:r>
              <a:rPr b="0" lang="en-GB" sz="2400" spc="-1" strike="noStrike">
                <a:latin typeface="Arial"/>
              </a:rPr>
              <a:t>Or does she? This is where the second objection comes in...</a:t>
            </a:r>
            <a:endParaRPr b="0" lang="en-GB" sz="2400" spc="-1" strike="noStrike">
              <a:latin typeface="Arial"/>
            </a:endParaRPr>
          </a:p>
          <a:p>
            <a:pPr marL="216000" indent="-214560">
              <a:lnSpc>
                <a:spcPct val="100000"/>
              </a:lnSpc>
            </a:pPr>
            <a:endParaRPr b="0" lang="en-GB" sz="2400" spc="-1" strike="noStrike">
              <a:latin typeface="Arial"/>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 name="PlaceHolder 1"/>
          <p:cNvSpPr>
            <a:spLocks noGrp="1"/>
          </p:cNvSpPr>
          <p:nvPr>
            <p:ph type="sldImg"/>
          </p:nvPr>
        </p:nvSpPr>
        <p:spPr>
          <a:xfrm>
            <a:off x="216000" y="812520"/>
            <a:ext cx="7125480" cy="4007160"/>
          </a:xfrm>
          <a:prstGeom prst="rect">
            <a:avLst/>
          </a:prstGeom>
        </p:spPr>
      </p:sp>
      <p:sp>
        <p:nvSpPr>
          <p:cNvPr id="217"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400" spc="-1" strike="noStrike">
                <a:latin typeface="Arial"/>
              </a:rPr>
              <a:t>Obviously,Mary learns how </a:t>
            </a:r>
            <a:r>
              <a:rPr b="1" lang="en-GB" sz="2400" spc="-1" strike="noStrike">
                <a:latin typeface="Arial"/>
              </a:rPr>
              <a:t>she</a:t>
            </a:r>
            <a:r>
              <a:rPr b="0" lang="en-GB" sz="2400" spc="-1" strike="noStrike">
                <a:latin typeface="Arial"/>
              </a:rPr>
              <a:t> sees colour...</a:t>
            </a:r>
            <a:endParaRPr b="0" lang="en-GB" sz="2400" spc="-1" strike="noStrike">
              <a:latin typeface="Arial"/>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PlaceHolder 1"/>
          <p:cNvSpPr>
            <a:spLocks noGrp="1"/>
          </p:cNvSpPr>
          <p:nvPr>
            <p:ph type="sldImg"/>
          </p:nvPr>
        </p:nvSpPr>
        <p:spPr>
          <a:xfrm>
            <a:off x="216000" y="812520"/>
            <a:ext cx="7125480" cy="4007160"/>
          </a:xfrm>
          <a:prstGeom prst="rect">
            <a:avLst/>
          </a:prstGeom>
        </p:spPr>
      </p:sp>
      <p:sp>
        <p:nvSpPr>
          <p:cNvPr id="219"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400" spc="-1" strike="noStrike">
                <a:latin typeface="Arial"/>
              </a:rPr>
              <a:t>Astronomical numbers, so inducing a colour sensation needs individual details</a:t>
            </a:r>
            <a:endParaRPr b="0" lang="en-GB" sz="24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400" spc="-1" strike="noStrike">
                <a:latin typeface="Arial"/>
              </a:rPr>
              <a:t>But origin is one thing, </a:t>
            </a:r>
            <a:endParaRPr b="0" lang="en-GB" sz="2400" spc="-1" strike="noStrike">
              <a:latin typeface="Arial"/>
            </a:endParaRPr>
          </a:p>
          <a:p>
            <a:pPr marL="216000" indent="-214560">
              <a:lnSpc>
                <a:spcPct val="100000"/>
              </a:lnSpc>
            </a:pPr>
            <a:r>
              <a:rPr b="0" lang="en-GB" sz="2400" spc="-1" strike="noStrike">
                <a:latin typeface="Arial"/>
              </a:rPr>
              <a:t> </a:t>
            </a:r>
            <a:endParaRPr b="0" lang="en-GB" sz="2400" spc="-1" strike="noStrike">
              <a:latin typeface="Arial"/>
            </a:endParaRPr>
          </a:p>
          <a:p>
            <a:pPr marL="216000" indent="-214560">
              <a:lnSpc>
                <a:spcPct val="100000"/>
              </a:lnSpc>
            </a:pPr>
            <a:r>
              <a:rPr b="0" lang="en-GB" sz="2400" spc="-1" strike="noStrike">
                <a:latin typeface="Arial"/>
              </a:rPr>
              <a:t>what about the how-it-feels?...</a:t>
            </a:r>
            <a:endParaRPr b="0" lang="en-GB" sz="2400" spc="-1" strike="noStrike">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PlaceHolder 1"/>
          <p:cNvSpPr>
            <a:spLocks noGrp="1"/>
          </p:cNvSpPr>
          <p:nvPr>
            <p:ph type="sldImg"/>
          </p:nvPr>
        </p:nvSpPr>
        <p:spPr>
          <a:xfrm>
            <a:off x="216000" y="812520"/>
            <a:ext cx="7125480" cy="4007160"/>
          </a:xfrm>
          <a:prstGeom prst="rect">
            <a:avLst/>
          </a:prstGeom>
        </p:spPr>
      </p:sp>
      <p:sp>
        <p:nvSpPr>
          <p:cNvPr id="185"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3200" spc="-1" strike="noStrike">
                <a:latin typeface="Arial"/>
              </a:rPr>
              <a:t>Seems about right</a:t>
            </a:r>
            <a:endParaRPr b="0" lang="en-GB" sz="3200" spc="-1" strike="noStrike">
              <a:latin typeface="Arial"/>
            </a:endParaRPr>
          </a:p>
          <a:p>
            <a:pPr marL="216000" indent="-214560">
              <a:lnSpc>
                <a:spcPct val="100000"/>
              </a:lnSpc>
            </a:pPr>
            <a:r>
              <a:rPr b="0" lang="en-GB" sz="3200" spc="-1" strike="noStrike">
                <a:latin typeface="Arial"/>
              </a:rPr>
              <a:t> </a:t>
            </a:r>
            <a:endParaRPr b="0" lang="en-GB" sz="3200" spc="-1" strike="noStrike">
              <a:latin typeface="Arial"/>
            </a:endParaRPr>
          </a:p>
          <a:p>
            <a:pPr marL="216000" indent="-214560">
              <a:lnSpc>
                <a:spcPct val="100000"/>
              </a:lnSpc>
            </a:pPr>
            <a:r>
              <a:rPr b="0" lang="en-GB" sz="3200" spc="-1" strike="noStrike">
                <a:latin typeface="Arial"/>
              </a:rPr>
              <a:t>Two huge, immediate issues...</a:t>
            </a:r>
            <a:endParaRPr b="0" lang="en-GB" sz="3200" spc="-1" strike="noStrike">
              <a:latin typeface="Arial"/>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 name="PlaceHolder 1"/>
          <p:cNvSpPr>
            <a:spLocks noGrp="1"/>
          </p:cNvSpPr>
          <p:nvPr>
            <p:ph type="sldImg"/>
          </p:nvPr>
        </p:nvSpPr>
        <p:spPr>
          <a:xfrm>
            <a:off x="216000" y="812520"/>
            <a:ext cx="7125480" cy="4007160"/>
          </a:xfrm>
          <a:prstGeom prst="rect">
            <a:avLst/>
          </a:prstGeom>
        </p:spPr>
      </p:sp>
      <p:sp>
        <p:nvSpPr>
          <p:cNvPr id="221"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200" spc="-1" strike="noStrike">
                <a:latin typeface="Arial"/>
              </a:rPr>
              <a:t>Science is welcome to investigate how qualia come about</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Has nothing to say about what-it-is-like</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Why does red look … red?...</a:t>
            </a:r>
            <a:endParaRPr b="0" lang="en-GB" sz="2200" spc="-1" strike="noStrike">
              <a:latin typeface="Arial"/>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 name="PlaceHolder 1"/>
          <p:cNvSpPr>
            <a:spLocks noGrp="1"/>
          </p:cNvSpPr>
          <p:nvPr>
            <p:ph type="sldImg"/>
          </p:nvPr>
        </p:nvSpPr>
        <p:spPr>
          <a:xfrm>
            <a:off x="216000" y="812520"/>
            <a:ext cx="7125480" cy="4007160"/>
          </a:xfrm>
          <a:prstGeom prst="rect">
            <a:avLst/>
          </a:prstGeom>
        </p:spPr>
      </p:sp>
      <p:sp>
        <p:nvSpPr>
          <p:cNvPr id="223"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200" spc="-1" strike="noStrike">
                <a:latin typeface="Arial"/>
              </a:rPr>
              <a:t>This is supposedly the real problem</a:t>
            </a:r>
            <a:endParaRPr b="0" lang="en-GB" sz="22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200" spc="-1" strike="noStrike">
                <a:latin typeface="Arial"/>
              </a:rPr>
              <a:t>And the obvious answer</a:t>
            </a:r>
            <a:endParaRPr b="0" lang="en-GB" sz="2200" spc="-1" strike="noStrike">
              <a:latin typeface="Arial"/>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4" name="PlaceHolder 1"/>
          <p:cNvSpPr>
            <a:spLocks noGrp="1"/>
          </p:cNvSpPr>
          <p:nvPr>
            <p:ph type="sldImg"/>
          </p:nvPr>
        </p:nvSpPr>
        <p:spPr>
          <a:xfrm>
            <a:off x="216000" y="812520"/>
            <a:ext cx="7125480" cy="4007160"/>
          </a:xfrm>
          <a:prstGeom prst="rect">
            <a:avLst/>
          </a:prstGeom>
        </p:spPr>
      </p:sp>
      <p:sp>
        <p:nvSpPr>
          <p:cNvPr id="225"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200" spc="-1" strike="noStrike">
                <a:latin typeface="Arial"/>
              </a:rPr>
              <a:t>Wittgenstein on a remark that in old times it looked like the Sun went around the Earth rather than Earth rotating:</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a:t>
            </a:r>
            <a:r>
              <a:rPr b="0" lang="en-GB" sz="2200" spc="-1" strike="noStrike">
                <a:latin typeface="Arial"/>
                <a:ea typeface="Tahoma"/>
              </a:rPr>
              <a:t>Well, what would it have looked like if it had looked as though the Earth was rotating?”</a:t>
            </a:r>
            <a:endParaRPr b="0" lang="en-GB" sz="2200" spc="-1" strike="noStrike">
              <a:latin typeface="Arial"/>
            </a:endParaRPr>
          </a:p>
          <a:p>
            <a:pPr marL="216000" indent="-214560">
              <a:lnSpc>
                <a:spcPct val="100000"/>
              </a:lnSpc>
            </a:pPr>
            <a:r>
              <a:rPr b="0" lang="en-GB" sz="2200" spc="-1" strike="noStrike">
                <a:latin typeface="Arial"/>
                <a:ea typeface="Tahoma"/>
              </a:rPr>
              <a:t> </a:t>
            </a:r>
            <a:endParaRPr b="0" lang="en-GB" sz="2200" spc="-1" strike="noStrike">
              <a:latin typeface="Arial"/>
            </a:endParaRPr>
          </a:p>
          <a:p>
            <a:pPr marL="216000" indent="-214560">
              <a:lnSpc>
                <a:spcPct val="100000"/>
              </a:lnSpc>
            </a:pPr>
            <a:r>
              <a:rPr b="0" lang="en-GB" sz="2200" spc="-1" strike="noStrike">
                <a:latin typeface="Arial"/>
                <a:ea typeface="Tahoma"/>
              </a:rPr>
              <a:t>If we take Darwinian evolution seriously…</a:t>
            </a:r>
            <a:endParaRPr b="0" lang="en-GB" sz="2200" spc="-1" strike="noStrike">
              <a:latin typeface="Arial"/>
            </a:endParaRPr>
          </a:p>
          <a:p>
            <a:pPr marL="216000" indent="-214560">
              <a:lnSpc>
                <a:spcPct val="100000"/>
              </a:lnSpc>
            </a:pPr>
            <a:endParaRPr b="0" lang="en-GB" sz="2200" spc="-1" strike="noStrike">
              <a:latin typeface="Arial"/>
            </a:endParaRPr>
          </a:p>
          <a:p>
            <a:pPr marL="216000" indent="-214560">
              <a:lnSpc>
                <a:spcPct val="100000"/>
              </a:lnSpc>
            </a:pPr>
            <a:endParaRPr b="0" lang="en-GB" sz="2200" spc="-1" strike="noStrike">
              <a:latin typeface="Arial"/>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 name="PlaceHolder 1"/>
          <p:cNvSpPr>
            <a:spLocks noGrp="1"/>
          </p:cNvSpPr>
          <p:nvPr>
            <p:ph type="sldImg"/>
          </p:nvPr>
        </p:nvSpPr>
        <p:spPr>
          <a:xfrm>
            <a:off x="216000" y="812520"/>
            <a:ext cx="7125480" cy="4007160"/>
          </a:xfrm>
          <a:prstGeom prst="rect">
            <a:avLst/>
          </a:prstGeom>
        </p:spPr>
      </p:sp>
      <p:sp>
        <p:nvSpPr>
          <p:cNvPr id="227"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200" spc="-1" strike="noStrike">
                <a:latin typeface="Arial"/>
              </a:rPr>
              <a:t>We need to acknowledge the necessity of experience... </a:t>
            </a:r>
            <a:endParaRPr b="0" lang="en-GB" sz="2200" spc="-1" strike="noStrike">
              <a:latin typeface="Arial"/>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8" name="PlaceHolder 1"/>
          <p:cNvSpPr>
            <a:spLocks noGrp="1"/>
          </p:cNvSpPr>
          <p:nvPr>
            <p:ph type="sldImg"/>
          </p:nvPr>
        </p:nvSpPr>
        <p:spPr>
          <a:xfrm>
            <a:off x="216000" y="812520"/>
            <a:ext cx="7125480" cy="4007160"/>
          </a:xfrm>
          <a:prstGeom prst="rect">
            <a:avLst/>
          </a:prstGeom>
        </p:spPr>
      </p:sp>
      <p:sp>
        <p:nvSpPr>
          <p:cNvPr id="229"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400" spc="-1" strike="noStrike">
                <a:latin typeface="Arial"/>
              </a:rPr>
              <a:t>And the necessity of experience differentiation</a:t>
            </a:r>
            <a:endParaRPr b="0" lang="en-GB" sz="24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400" spc="-1" strike="noStrike">
                <a:latin typeface="Arial"/>
              </a:rPr>
              <a:t>But why does redness present itself so vividly?...</a:t>
            </a:r>
            <a:endParaRPr b="0" lang="en-GB" sz="2400" spc="-1" strike="noStrike">
              <a:latin typeface="Arial"/>
            </a:endParaRPr>
          </a:p>
          <a:p>
            <a:pPr marL="216000" indent="-214560">
              <a:lnSpc>
                <a:spcPct val="100000"/>
              </a:lnSpc>
            </a:pPr>
            <a:endParaRPr b="0" lang="en-GB" sz="2400" spc="-1" strike="noStrike">
              <a:latin typeface="Arial"/>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 name="PlaceHolder 1"/>
          <p:cNvSpPr>
            <a:spLocks noGrp="1"/>
          </p:cNvSpPr>
          <p:nvPr>
            <p:ph type="sldImg"/>
          </p:nvPr>
        </p:nvSpPr>
        <p:spPr>
          <a:xfrm>
            <a:off x="216000" y="812520"/>
            <a:ext cx="7125480" cy="4007160"/>
          </a:xfrm>
          <a:prstGeom prst="rect">
            <a:avLst/>
          </a:prstGeom>
        </p:spPr>
      </p:sp>
      <p:sp>
        <p:nvSpPr>
          <p:cNvPr id="231"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400" spc="-1" strike="noStrike">
                <a:latin typeface="Arial"/>
              </a:rPr>
              <a:t>Rabbit hole of dualism</a:t>
            </a:r>
            <a:endParaRPr b="0" lang="en-GB" sz="2400" spc="-1" strike="noStrike">
              <a:latin typeface="Arial"/>
            </a:endParaRPr>
          </a:p>
          <a:p>
            <a:pPr marL="216000" indent="-214560">
              <a:lnSpc>
                <a:spcPct val="100000"/>
              </a:lnSpc>
            </a:pPr>
            <a:r>
              <a:rPr b="0" lang="en-GB" sz="2400" spc="-1" strike="noStrike">
                <a:latin typeface="Arial"/>
              </a:rPr>
              <a:t> </a:t>
            </a:r>
            <a:endParaRPr b="0" lang="en-GB" sz="2400" spc="-1" strike="noStrike">
              <a:latin typeface="Arial"/>
            </a:endParaRPr>
          </a:p>
          <a:p>
            <a:pPr marL="216000" indent="-214560">
              <a:lnSpc>
                <a:spcPct val="100000"/>
              </a:lnSpc>
            </a:pPr>
            <a:r>
              <a:rPr b="0" lang="en-GB" sz="2400" spc="-1" strike="noStrike">
                <a:latin typeface="Arial"/>
              </a:rPr>
              <a:t>Separates “I” and “experience”</a:t>
            </a:r>
            <a:endParaRPr b="0" lang="en-GB" sz="2400" spc="-1" strike="noStrike">
              <a:latin typeface="Arial"/>
            </a:endParaRPr>
          </a:p>
          <a:p>
            <a:pPr marL="216000" indent="-214560">
              <a:lnSpc>
                <a:spcPct val="100000"/>
              </a:lnSpc>
            </a:pPr>
            <a:r>
              <a:rPr b="0" lang="en-GB" sz="2400" spc="-1" strike="noStrike">
                <a:latin typeface="Arial"/>
              </a:rPr>
              <a:t> </a:t>
            </a:r>
            <a:endParaRPr b="0" lang="en-GB" sz="2400" spc="-1" strike="noStrike">
              <a:latin typeface="Arial"/>
            </a:endParaRPr>
          </a:p>
          <a:p>
            <a:pPr marL="216000" indent="-214560">
              <a:lnSpc>
                <a:spcPct val="100000"/>
              </a:lnSpc>
            </a:pPr>
            <a:r>
              <a:rPr b="0" lang="en-GB" sz="2400" spc="-1" strike="noStrike">
                <a:latin typeface="Arial"/>
              </a:rPr>
              <a:t>Cartesian Theatre</a:t>
            </a:r>
            <a:endParaRPr b="0" lang="en-GB" sz="2400" spc="-1" strike="noStrike">
              <a:latin typeface="Arial"/>
            </a:endParaRPr>
          </a:p>
          <a:p>
            <a:pPr marL="216000" indent="-214560">
              <a:lnSpc>
                <a:spcPct val="100000"/>
              </a:lnSpc>
            </a:pPr>
            <a:r>
              <a:rPr b="0" lang="en-GB" sz="2400" spc="-1" strike="noStrike">
                <a:latin typeface="Arial"/>
              </a:rPr>
              <a:t> </a:t>
            </a:r>
            <a:endParaRPr b="0" lang="en-GB" sz="2400" spc="-1" strike="noStrike">
              <a:latin typeface="Arial"/>
            </a:endParaRPr>
          </a:p>
          <a:p>
            <a:pPr marL="216000" indent="-214560">
              <a:lnSpc>
                <a:spcPct val="100000"/>
              </a:lnSpc>
            </a:pPr>
            <a:r>
              <a:rPr b="0" lang="en-GB" sz="2400" spc="-1" strike="noStrike">
                <a:latin typeface="Arial"/>
              </a:rPr>
              <a:t>Redness </a:t>
            </a:r>
            <a:r>
              <a:rPr b="1" lang="en-GB" sz="2400" spc="-1" strike="noStrike">
                <a:latin typeface="Arial"/>
              </a:rPr>
              <a:t>is</a:t>
            </a:r>
            <a:r>
              <a:rPr b="0" lang="en-GB" sz="2400" spc="-1" strike="noStrike">
                <a:latin typeface="Arial"/>
              </a:rPr>
              <a:t> the way we perceive red colour</a:t>
            </a:r>
            <a:endParaRPr b="0" lang="en-GB" sz="2400" spc="-1" strike="noStrike">
              <a:latin typeface="Arial"/>
            </a:endParaRPr>
          </a:p>
          <a:p>
            <a:pPr marL="216000" indent="-214560">
              <a:lnSpc>
                <a:spcPct val="100000"/>
              </a:lnSpc>
            </a:pPr>
            <a:r>
              <a:rPr b="0" lang="en-GB" sz="2400" spc="-1" strike="noStrike">
                <a:latin typeface="Arial"/>
              </a:rPr>
              <a:t> </a:t>
            </a:r>
            <a:endParaRPr b="0" lang="en-GB" sz="2400" spc="-1" strike="noStrike">
              <a:latin typeface="Arial"/>
            </a:endParaRPr>
          </a:p>
          <a:p>
            <a:pPr marL="216000" indent="-214560">
              <a:lnSpc>
                <a:spcPct val="100000"/>
              </a:lnSpc>
            </a:pPr>
            <a:r>
              <a:rPr b="0" lang="en-GB" sz="2400" spc="-1" strike="noStrike">
                <a:latin typeface="Arial"/>
              </a:rPr>
              <a:t>Arbitrary feel (part inborn, part learned)</a:t>
            </a:r>
            <a:endParaRPr b="0" lang="en-GB" sz="2400" spc="-1" strike="noStrike">
              <a:latin typeface="Arial"/>
            </a:endParaRPr>
          </a:p>
          <a:p>
            <a:pPr marL="216000" indent="-214560">
              <a:lnSpc>
                <a:spcPct val="100000"/>
              </a:lnSpc>
            </a:pPr>
            <a:r>
              <a:rPr b="0" lang="en-GB" sz="2400" spc="-1" strike="noStrike">
                <a:latin typeface="Arial"/>
              </a:rPr>
              <a:t> </a:t>
            </a:r>
            <a:endParaRPr b="0" lang="en-GB" sz="2400" spc="-1" strike="noStrike">
              <a:latin typeface="Arial"/>
            </a:endParaRPr>
          </a:p>
          <a:p>
            <a:pPr marL="216000" indent="-214560">
              <a:lnSpc>
                <a:spcPct val="100000"/>
              </a:lnSpc>
            </a:pPr>
            <a:r>
              <a:rPr b="0" lang="en-GB" sz="2400" spc="-1" strike="noStrike">
                <a:latin typeface="Arial"/>
              </a:rPr>
              <a:t>Overtones (blood is red…)</a:t>
            </a:r>
            <a:endParaRPr b="0" lang="en-GB" sz="2400" spc="-1" strike="noStrike">
              <a:latin typeface="Arial"/>
            </a:endParaRPr>
          </a:p>
          <a:p>
            <a:pPr marL="216000" indent="-214560">
              <a:lnSpc>
                <a:spcPct val="100000"/>
              </a:lnSpc>
            </a:pPr>
            <a:r>
              <a:rPr b="0" lang="en-GB" sz="2400" spc="-1" strike="noStrike">
                <a:latin typeface="Arial"/>
              </a:rPr>
              <a:t> </a:t>
            </a:r>
            <a:endParaRPr b="0" lang="en-GB" sz="2400" spc="-1" strike="noStrike">
              <a:latin typeface="Arial"/>
            </a:endParaRPr>
          </a:p>
          <a:p>
            <a:pPr marL="216000" indent="-214560">
              <a:lnSpc>
                <a:spcPct val="100000"/>
              </a:lnSpc>
            </a:pPr>
            <a:r>
              <a:rPr b="0" lang="en-GB" sz="2400" spc="-1" strike="noStrike">
                <a:latin typeface="Arial"/>
              </a:rPr>
              <a:t>OK, but still why...</a:t>
            </a:r>
            <a:endParaRPr b="0" lang="en-GB" sz="2400" spc="-1" strike="noStrike">
              <a:latin typeface="Arial"/>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2" name="PlaceHolder 1"/>
          <p:cNvSpPr>
            <a:spLocks noGrp="1"/>
          </p:cNvSpPr>
          <p:nvPr>
            <p:ph type="sldImg"/>
          </p:nvPr>
        </p:nvSpPr>
        <p:spPr>
          <a:xfrm>
            <a:off x="216000" y="812520"/>
            <a:ext cx="7125480" cy="4007160"/>
          </a:xfrm>
          <a:prstGeom prst="rect">
            <a:avLst/>
          </a:prstGeom>
        </p:spPr>
      </p:sp>
      <p:sp>
        <p:nvSpPr>
          <p:cNvPr id="233"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400" spc="-1" strike="noStrike">
                <a:latin typeface="Arial"/>
              </a:rPr>
              <a:t>Actually, a good question...</a:t>
            </a:r>
            <a:endParaRPr b="0" lang="en-GB" sz="2400" spc="-1" strike="noStrike">
              <a:latin typeface="Arial"/>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 name="PlaceHolder 1"/>
          <p:cNvSpPr>
            <a:spLocks noGrp="1"/>
          </p:cNvSpPr>
          <p:nvPr>
            <p:ph type="sldImg"/>
          </p:nvPr>
        </p:nvSpPr>
        <p:spPr>
          <a:xfrm>
            <a:off x="216000" y="812520"/>
            <a:ext cx="7125480" cy="4007160"/>
          </a:xfrm>
          <a:prstGeom prst="rect">
            <a:avLst/>
          </a:prstGeom>
        </p:spPr>
      </p:sp>
      <p:sp>
        <p:nvSpPr>
          <p:cNvPr id="235"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Obviously </a:t>
            </a:r>
            <a:r>
              <a:rPr b="1" lang="en-GB" sz="2000" spc="-1" strike="noStrike">
                <a:latin typeface="Arial"/>
              </a:rPr>
              <a:t>if</a:t>
            </a:r>
            <a:r>
              <a:rPr b="0" lang="en-GB" sz="2000" spc="-1" strike="noStrike">
                <a:latin typeface="Arial"/>
              </a:rPr>
              <a:t> experiences are to be conscious, there must be qualia</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One cannot be conscious of an experience with no characteristics</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But does experience </a:t>
            </a:r>
            <a:r>
              <a:rPr b="1" lang="en-GB" sz="2000" spc="-1" strike="noStrike">
                <a:latin typeface="Arial"/>
              </a:rPr>
              <a:t>have</a:t>
            </a:r>
            <a:r>
              <a:rPr b="0" lang="en-GB" sz="2000" spc="-1" strike="noStrike">
                <a:latin typeface="Arial"/>
              </a:rPr>
              <a:t> to be conscious?</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What is consciousness, anyway?...</a:t>
            </a:r>
            <a:endParaRPr b="0" lang="en-GB" sz="2000" spc="-1" strike="noStrike">
              <a:latin typeface="Arial"/>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sldImg"/>
          </p:nvPr>
        </p:nvSpPr>
        <p:spPr>
          <a:xfrm>
            <a:off x="216000" y="812520"/>
            <a:ext cx="7125480" cy="4007160"/>
          </a:xfrm>
          <a:prstGeom prst="rect">
            <a:avLst/>
          </a:prstGeom>
        </p:spPr>
      </p:sp>
      <p:sp>
        <p:nvSpPr>
          <p:cNvPr id="237" name="PlaceHolder 2"/>
          <p:cNvSpPr>
            <a:spLocks noGrp="1"/>
          </p:cNvSpPr>
          <p:nvPr>
            <p:ph type="body"/>
          </p:nvPr>
        </p:nvSpPr>
        <p:spPr>
          <a:xfrm>
            <a:off x="756000" y="5078520"/>
            <a:ext cx="6045840" cy="4997520"/>
          </a:xfrm>
          <a:prstGeom prst="rect">
            <a:avLst/>
          </a:prstGeom>
        </p:spPr>
        <p:txBody>
          <a:bodyPr lIns="0" rIns="0" tIns="0" bIns="0">
            <a:spAutoFit/>
          </a:bodyPr>
          <a:p>
            <a:pPr marL="216000" indent="-214560">
              <a:lnSpc>
                <a:spcPct val="100000"/>
              </a:lnSpc>
            </a:pPr>
            <a:r>
              <a:rPr b="0" lang="en-GB" sz="2200" spc="-1" strike="noStrike">
                <a:latin typeface="Arial"/>
              </a:rPr>
              <a:t>Crudely speaking the difference between them</a:t>
            </a:r>
            <a:endParaRPr b="0" lang="en-GB" sz="22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200" spc="-1" strike="noStrike">
                <a:latin typeface="Arial"/>
              </a:rPr>
              <a:t>What one knows/experiences</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(Not convinced this is a useful distinction)</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Merely descriptive – as to what, seems obvious:</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a:t>
            </a:r>
            <a:r>
              <a:rPr b="0" lang="en-GB" sz="2200" spc="-1" strike="noStrike">
                <a:latin typeface="Arial"/>
              </a:rPr>
              <a:t>The state you are in when you are conscious”</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Circularity</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In fact, there is no agreement</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Does not matter to us...</a:t>
            </a:r>
            <a:endParaRPr b="0" lang="en-GB" sz="2200" spc="-1" strike="noStrike">
              <a:latin typeface="Arial"/>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8" name="PlaceHolder 1"/>
          <p:cNvSpPr>
            <a:spLocks noGrp="1"/>
          </p:cNvSpPr>
          <p:nvPr>
            <p:ph type="sldImg"/>
          </p:nvPr>
        </p:nvSpPr>
        <p:spPr>
          <a:xfrm>
            <a:off x="216000" y="812520"/>
            <a:ext cx="7125480" cy="4007160"/>
          </a:xfrm>
          <a:prstGeom prst="rect">
            <a:avLst/>
          </a:prstGeom>
        </p:spPr>
      </p:sp>
      <p:sp>
        <p:nvSpPr>
          <p:cNvPr id="239"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endParaRPr b="0" lang="en-GB" sz="2000" spc="-1" strike="noStrike">
              <a:latin typeface="Arial"/>
            </a:endParaRPr>
          </a:p>
          <a:p>
            <a:pPr marL="216000" indent="-214560">
              <a:lnSpc>
                <a:spcPct val="100000"/>
              </a:lnSpc>
            </a:pPr>
            <a:r>
              <a:rPr b="0" lang="en-GB" sz="2200" spc="-1" strike="noStrike">
                <a:latin typeface="Arial"/>
              </a:rPr>
              <a:t>Strictly, p-zombies, but I’ll use zombies</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Introduced by Chalmers (in handout) as zombie twin</a:t>
            </a:r>
            <a:endParaRPr b="0" lang="en-GB" sz="22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200" spc="-1" strike="noStrike">
                <a:latin typeface="Arial"/>
              </a:rPr>
              <a:t>Should have died long ago</a:t>
            </a:r>
            <a:endParaRPr b="0" lang="en-GB" sz="22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200" spc="-1" strike="noStrike">
                <a:latin typeface="Arial"/>
              </a:rPr>
              <a:t>Like true zombie, marches on...</a:t>
            </a:r>
            <a:endParaRPr b="0" lang="en-GB" sz="2200" spc="-1" strike="noStrike">
              <a:latin typeface="Arial"/>
            </a:endParaRPr>
          </a:p>
          <a:p>
            <a:pPr marL="216000" indent="-214560">
              <a:lnSpc>
                <a:spcPct val="100000"/>
              </a:lnSpc>
            </a:pPr>
            <a:endParaRPr b="0" lang="en-GB" sz="2200" spc="-1" strike="noStrike">
              <a:latin typeface="Arial"/>
            </a:endParaRPr>
          </a:p>
          <a:p>
            <a:pPr marL="216000" indent="-214560">
              <a:lnSpc>
                <a:spcPct val="100000"/>
              </a:lnSpc>
            </a:pPr>
            <a:endParaRPr b="0" lang="en-GB" sz="2200" spc="-1" strike="noStrike">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sldImg"/>
          </p:nvPr>
        </p:nvSpPr>
        <p:spPr>
          <a:xfrm>
            <a:off x="216000" y="812520"/>
            <a:ext cx="7125480" cy="4007160"/>
          </a:xfrm>
          <a:prstGeom prst="rect">
            <a:avLst/>
          </a:prstGeom>
        </p:spPr>
      </p:sp>
      <p:sp>
        <p:nvSpPr>
          <p:cNvPr id="187" name="PlaceHolder 2"/>
          <p:cNvSpPr>
            <a:spLocks noGrp="1"/>
          </p:cNvSpPr>
          <p:nvPr>
            <p:ph type="body"/>
          </p:nvPr>
        </p:nvSpPr>
        <p:spPr>
          <a:xfrm>
            <a:off x="792000" y="5112000"/>
            <a:ext cx="6045840" cy="4811040"/>
          </a:xfrm>
          <a:prstGeom prst="rect">
            <a:avLst/>
          </a:prstGeom>
        </p:spPr>
        <p:txBody>
          <a:bodyPr lIns="0" rIns="0" tIns="0" bIns="0">
            <a:spAutoFit/>
          </a:bodyPr>
          <a:p>
            <a:pPr marL="216000" indent="-214560">
              <a:lnSpc>
                <a:spcPct val="100000"/>
              </a:lnSpc>
            </a:pPr>
            <a:r>
              <a:rPr b="0" lang="en-GB" sz="2800" spc="-1" strike="noStrike">
                <a:latin typeface="Arial"/>
              </a:rPr>
              <a:t>Which of our main theories is intelligible or intuitively satisfying?!</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Experimentally validated, but not intuitive (or intelligible)</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An arbitrary demand</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Secondly...</a:t>
            </a:r>
            <a:endParaRPr b="0" lang="en-GB" sz="2800" spc="-1" strike="noStrike">
              <a:latin typeface="Arial"/>
            </a:endParaRP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sldImg"/>
          </p:nvPr>
        </p:nvSpPr>
        <p:spPr>
          <a:xfrm>
            <a:off x="216000" y="812520"/>
            <a:ext cx="7125480" cy="4007160"/>
          </a:xfrm>
          <a:prstGeom prst="rect">
            <a:avLst/>
          </a:prstGeom>
        </p:spPr>
      </p:sp>
      <p:sp>
        <p:nvSpPr>
          <p:cNvPr id="241"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200" spc="-1" strike="noStrike">
                <a:latin typeface="Arial"/>
              </a:rPr>
              <a:t>Definition?...</a:t>
            </a:r>
            <a:endParaRPr b="0" lang="en-GB" sz="2200" spc="-1" strike="noStrike">
              <a:latin typeface="Arial"/>
            </a:endParaRP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PlaceHolder 1"/>
          <p:cNvSpPr>
            <a:spLocks noGrp="1"/>
          </p:cNvSpPr>
          <p:nvPr>
            <p:ph type="sldImg"/>
          </p:nvPr>
        </p:nvSpPr>
        <p:spPr>
          <a:xfrm>
            <a:off x="216000" y="812520"/>
            <a:ext cx="7125480" cy="4007160"/>
          </a:xfrm>
          <a:prstGeom prst="rect">
            <a:avLst/>
          </a:prstGeom>
        </p:spPr>
      </p:sp>
      <p:sp>
        <p:nvSpPr>
          <p:cNvPr id="243"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200" spc="-1" strike="noStrike">
                <a:latin typeface="Arial"/>
              </a:rPr>
              <a:t>No what-it-is-like</a:t>
            </a:r>
            <a:endParaRPr b="0" lang="en-GB" sz="22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200" spc="-1" strike="noStrike">
                <a:latin typeface="Arial"/>
              </a:rPr>
              <a:t>And the argument goes...</a:t>
            </a:r>
            <a:endParaRPr b="0" lang="en-GB" sz="2200" spc="-1" strike="noStrike">
              <a:latin typeface="Arial"/>
            </a:endParaRP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 name="PlaceHolder 1"/>
          <p:cNvSpPr>
            <a:spLocks noGrp="1"/>
          </p:cNvSpPr>
          <p:nvPr>
            <p:ph type="sldImg"/>
          </p:nvPr>
        </p:nvSpPr>
        <p:spPr>
          <a:xfrm>
            <a:off x="216000" y="812520"/>
            <a:ext cx="7125480" cy="4007160"/>
          </a:xfrm>
          <a:prstGeom prst="rect">
            <a:avLst/>
          </a:prstGeom>
        </p:spPr>
      </p:sp>
      <p:sp>
        <p:nvSpPr>
          <p:cNvPr id="245"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Does it strike you as an odd syllogism? It should...</a:t>
            </a:r>
            <a:endParaRPr b="0" lang="en-GB" sz="2000" spc="-1" strike="noStrike">
              <a:latin typeface="Arial"/>
            </a:endParaRP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6" name="PlaceHolder 1"/>
          <p:cNvSpPr>
            <a:spLocks noGrp="1"/>
          </p:cNvSpPr>
          <p:nvPr>
            <p:ph type="sldImg"/>
          </p:nvPr>
        </p:nvSpPr>
        <p:spPr>
          <a:xfrm>
            <a:off x="216000" y="812520"/>
            <a:ext cx="7125480" cy="4007160"/>
          </a:xfrm>
          <a:prstGeom prst="rect">
            <a:avLst/>
          </a:prstGeom>
        </p:spPr>
      </p:sp>
      <p:sp>
        <p:nvSpPr>
          <p:cNvPr id="247"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200" spc="-1" strike="noStrike">
                <a:latin typeface="Arial"/>
              </a:rPr>
              <a:t>No defence of general principle</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Effective tactic: criticise counter-examples. </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Why effective?...</a:t>
            </a:r>
            <a:endParaRPr b="0" lang="en-GB" sz="2200" spc="-1" strike="noStrike">
              <a:latin typeface="Arial"/>
            </a:endParaRP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 name="PlaceHolder 1"/>
          <p:cNvSpPr>
            <a:spLocks noGrp="1"/>
          </p:cNvSpPr>
          <p:nvPr>
            <p:ph type="sldImg"/>
          </p:nvPr>
        </p:nvSpPr>
        <p:spPr>
          <a:xfrm>
            <a:off x="216000" y="812520"/>
            <a:ext cx="7125480" cy="4007160"/>
          </a:xfrm>
          <a:prstGeom prst="rect">
            <a:avLst/>
          </a:prstGeom>
        </p:spPr>
      </p:sp>
      <p:sp>
        <p:nvSpPr>
          <p:cNvPr id="249"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Because we prune impossible from imaginable</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Child: a cow jumping over the moon</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Only imaginable in a fanciful way to me now</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So: it is imaginable =&gt; not known to be impossible</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Another problem...</a:t>
            </a:r>
            <a:endParaRPr b="0" lang="en-GB" sz="2000" spc="-1" strike="noStrike">
              <a:latin typeface="Arial"/>
            </a:endParaRP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 name="PlaceHolder 1"/>
          <p:cNvSpPr>
            <a:spLocks noGrp="1"/>
          </p:cNvSpPr>
          <p:nvPr>
            <p:ph type="sldImg"/>
          </p:nvPr>
        </p:nvSpPr>
        <p:spPr>
          <a:xfrm>
            <a:off x="216000" y="812520"/>
            <a:ext cx="7125480" cy="4007160"/>
          </a:xfrm>
          <a:prstGeom prst="rect">
            <a:avLst/>
          </a:prstGeom>
        </p:spPr>
      </p:sp>
      <p:sp>
        <p:nvSpPr>
          <p:cNvPr id="251" name="PlaceHolder 2"/>
          <p:cNvSpPr>
            <a:spLocks noGrp="1"/>
          </p:cNvSpPr>
          <p:nvPr>
            <p:ph type="body"/>
          </p:nvPr>
        </p:nvSpPr>
        <p:spPr>
          <a:xfrm>
            <a:off x="810360" y="5091840"/>
            <a:ext cx="6045840" cy="4811040"/>
          </a:xfrm>
          <a:prstGeom prst="rect">
            <a:avLst/>
          </a:prstGeom>
        </p:spPr>
        <p:txBody>
          <a:bodyPr lIns="0" rIns="0" tIns="0" bIns="0">
            <a:spAutoFit/>
          </a:bodyPr>
          <a:p>
            <a:pPr marL="216000" indent="-214560">
              <a:lnSpc>
                <a:spcPct val="100000"/>
              </a:lnSpc>
            </a:pPr>
            <a:r>
              <a:rPr b="0" lang="en-GB" sz="2000" spc="-1" strike="noStrike">
                <a:latin typeface="Arial"/>
              </a:rPr>
              <a:t>Marvin Minsky (and others)...</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So physics is insufficient to explain phenomenal consciousness </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But that’s also the premise</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Circular!</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Brown drives it home...</a:t>
            </a:r>
            <a:endParaRPr b="0" lang="en-GB" sz="2000" spc="-1" strike="noStrike">
              <a:latin typeface="Arial"/>
            </a:endParaRP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2" name="PlaceHolder 1"/>
          <p:cNvSpPr>
            <a:spLocks noGrp="1"/>
          </p:cNvSpPr>
          <p:nvPr>
            <p:ph type="sldImg"/>
          </p:nvPr>
        </p:nvSpPr>
        <p:spPr>
          <a:xfrm>
            <a:off x="216000" y="812520"/>
            <a:ext cx="7125480" cy="4007160"/>
          </a:xfrm>
          <a:prstGeom prst="rect">
            <a:avLst/>
          </a:prstGeom>
        </p:spPr>
      </p:sp>
      <p:sp>
        <p:nvSpPr>
          <p:cNvPr id="253" name="PlaceHolder 2"/>
          <p:cNvSpPr>
            <a:spLocks noGrp="1"/>
          </p:cNvSpPr>
          <p:nvPr>
            <p:ph type="body"/>
          </p:nvPr>
        </p:nvSpPr>
        <p:spPr>
          <a:xfrm>
            <a:off x="810360" y="5091840"/>
            <a:ext cx="6045840" cy="4811040"/>
          </a:xfrm>
          <a:prstGeom prst="rect">
            <a:avLst/>
          </a:prstGeom>
        </p:spPr>
        <p:txBody>
          <a:bodyPr lIns="0" rIns="0" tIns="0" bIns="0">
            <a:spAutoFit/>
          </a:bodyPr>
          <a:p>
            <a:pPr marL="216000" indent="-214560">
              <a:lnSpc>
                <a:spcPct val="100000"/>
              </a:lnSpc>
            </a:pPr>
            <a:r>
              <a:rPr b="0" lang="en-GB" sz="2000" spc="-1" strike="noStrike">
                <a:latin typeface="Arial"/>
              </a:rPr>
              <a:t>Zoombies are identical in all </a:t>
            </a:r>
            <a:r>
              <a:rPr b="1" lang="en-GB" sz="2000" spc="-1" strike="noStrike">
                <a:latin typeface="Arial"/>
              </a:rPr>
              <a:t>non-physical</a:t>
            </a:r>
            <a:r>
              <a:rPr b="0" lang="en-GB" sz="2000" spc="-1" strike="noStrike">
                <a:latin typeface="Arial"/>
              </a:rPr>
              <a:t> aspects but no p-consciousness</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Imaginable, therefore possible</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Therefore physical aspects sufficient for generating p-consciousness</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Argument symmetry – nothing actually proved</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Should be enough, but there is more...</a:t>
            </a:r>
            <a:endParaRPr b="0" lang="en-GB" sz="2000" spc="-1" strike="noStrike">
              <a:latin typeface="Arial"/>
            </a:endParaRP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 name="PlaceHolder 1"/>
          <p:cNvSpPr>
            <a:spLocks noGrp="1"/>
          </p:cNvSpPr>
          <p:nvPr>
            <p:ph type="sldImg"/>
          </p:nvPr>
        </p:nvSpPr>
        <p:spPr>
          <a:xfrm>
            <a:off x="216000" y="812520"/>
            <a:ext cx="7125480" cy="4007160"/>
          </a:xfrm>
          <a:prstGeom prst="rect">
            <a:avLst/>
          </a:prstGeom>
        </p:spPr>
      </p:sp>
      <p:sp>
        <p:nvSpPr>
          <p:cNvPr id="255"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By definition, I should not be able to tell</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Worse than that...</a:t>
            </a:r>
            <a:endParaRPr b="0" lang="en-GB" sz="2000" spc="-1" strike="noStrike">
              <a:latin typeface="Arial"/>
            </a:endParaRP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6" name="PlaceHolder 1"/>
          <p:cNvSpPr>
            <a:spLocks noGrp="1"/>
          </p:cNvSpPr>
          <p:nvPr>
            <p:ph type="sldImg"/>
          </p:nvPr>
        </p:nvSpPr>
        <p:spPr>
          <a:xfrm>
            <a:off x="216000" y="812520"/>
            <a:ext cx="7125480" cy="4007160"/>
          </a:xfrm>
          <a:prstGeom prst="rect">
            <a:avLst/>
          </a:prstGeom>
        </p:spPr>
      </p:sp>
      <p:sp>
        <p:nvSpPr>
          <p:cNvPr id="257"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Surely I would have to believe I am not a zombie!</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Chalmers is aware of the problem...</a:t>
            </a:r>
            <a:endParaRPr b="0" lang="en-GB" sz="2000" spc="-1" strike="noStrike">
              <a:latin typeface="Arial"/>
            </a:endParaRP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 name="PlaceHolder 1"/>
          <p:cNvSpPr>
            <a:spLocks noGrp="1"/>
          </p:cNvSpPr>
          <p:nvPr>
            <p:ph type="sldImg"/>
          </p:nvPr>
        </p:nvSpPr>
        <p:spPr>
          <a:xfrm>
            <a:off x="216000" y="812520"/>
            <a:ext cx="7125480" cy="4007160"/>
          </a:xfrm>
          <a:prstGeom prst="rect">
            <a:avLst/>
          </a:prstGeom>
        </p:spPr>
      </p:sp>
      <p:sp>
        <p:nvSpPr>
          <p:cNvPr id="259"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200" spc="-1" strike="noStrike">
                <a:latin typeface="Arial"/>
              </a:rPr>
              <a:t>(In handout)</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But nature does not care about our true/false labels</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It cannot be all just about semantics, surely!</a:t>
            </a:r>
            <a:endParaRPr b="0" lang="en-GB" sz="2200" spc="-1" strike="noStrike">
              <a:latin typeface="Arial"/>
            </a:endParaRPr>
          </a:p>
          <a:p>
            <a:pPr marL="216000" indent="-214560">
              <a:lnSpc>
                <a:spcPct val="100000"/>
              </a:lnSpc>
            </a:pPr>
            <a:r>
              <a:rPr b="0" lang="en-GB" sz="2200" spc="-1" strike="noStrike">
                <a:latin typeface="Arial"/>
              </a:rPr>
              <a:t> </a:t>
            </a:r>
            <a:endParaRPr b="0" lang="en-GB" sz="2200" spc="-1" strike="noStrike">
              <a:latin typeface="Arial"/>
            </a:endParaRPr>
          </a:p>
          <a:p>
            <a:pPr marL="216000" indent="-214560">
              <a:lnSpc>
                <a:spcPct val="100000"/>
              </a:lnSpc>
            </a:pPr>
            <a:r>
              <a:rPr b="0" lang="en-GB" sz="2200" spc="-1" strike="noStrike">
                <a:latin typeface="Arial"/>
              </a:rPr>
              <a:t>What reason does Chalmers give?...</a:t>
            </a:r>
            <a:endParaRPr b="0" lang="en-GB" sz="2200" spc="-1" strike="noStrike">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sldImg"/>
          </p:nvPr>
        </p:nvSpPr>
        <p:spPr>
          <a:xfrm>
            <a:off x="216000" y="812520"/>
            <a:ext cx="7125480" cy="4007160"/>
          </a:xfrm>
          <a:prstGeom prst="rect">
            <a:avLst/>
          </a:prstGeom>
        </p:spPr>
      </p:sp>
      <p:sp>
        <p:nvSpPr>
          <p:cNvPr id="189"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800" spc="-1" strike="noStrike">
                <a:latin typeface="Arial"/>
              </a:rPr>
              <a:t>A problem bedevils all such discussions</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Expect no thanks from other speakers</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Don’t know what we are talking about</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No agreement on basic terms</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E.g. what what kind of physics is assumed?...</a:t>
            </a:r>
            <a:endParaRPr b="0" lang="en-GB" sz="2800" spc="-1" strike="noStrike">
              <a:latin typeface="Arial"/>
            </a:endParaRP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0" name="PlaceHolder 1"/>
          <p:cNvSpPr>
            <a:spLocks noGrp="1"/>
          </p:cNvSpPr>
          <p:nvPr>
            <p:ph type="sldImg"/>
          </p:nvPr>
        </p:nvSpPr>
        <p:spPr>
          <a:xfrm>
            <a:off x="216000" y="812520"/>
            <a:ext cx="7125480" cy="4007160"/>
          </a:xfrm>
          <a:prstGeom prst="rect">
            <a:avLst/>
          </a:prstGeom>
        </p:spPr>
      </p:sp>
      <p:sp>
        <p:nvSpPr>
          <p:cNvPr id="261"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200" spc="-1" strike="noStrike">
                <a:latin typeface="Arial"/>
              </a:rPr>
              <a:t>Assertion of direct experience as true experience is an old problem in philosophy</a:t>
            </a:r>
            <a:endParaRPr b="0" lang="en-GB" sz="22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200" spc="-1" strike="noStrike">
                <a:latin typeface="Arial"/>
              </a:rPr>
              <a:t>What is direct experience? Answer: hand-waving</a:t>
            </a:r>
            <a:endParaRPr b="0" lang="en-GB" sz="22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200" spc="-1" strike="noStrike">
                <a:latin typeface="Arial"/>
              </a:rPr>
              <a:t>It’s supposedly obvious</a:t>
            </a:r>
            <a:endParaRPr b="0" lang="en-GB" sz="22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200" spc="-1" strike="noStrike">
                <a:latin typeface="Arial"/>
              </a:rPr>
              <a:t>As obvious as the Sun going around the Earth, I suppose</a:t>
            </a:r>
            <a:endParaRPr b="0" lang="en-GB" sz="22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200" spc="-1" strike="noStrike">
                <a:latin typeface="Arial"/>
              </a:rPr>
              <a:t>Let’s try a thought experiment of our own...</a:t>
            </a:r>
            <a:endParaRPr b="0" lang="en-GB" sz="2200" spc="-1" strike="noStrike">
              <a:latin typeface="Arial"/>
            </a:endParaRP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 name="PlaceHolder 1"/>
          <p:cNvSpPr>
            <a:spLocks noGrp="1"/>
          </p:cNvSpPr>
          <p:nvPr>
            <p:ph type="sldImg"/>
          </p:nvPr>
        </p:nvSpPr>
        <p:spPr>
          <a:xfrm>
            <a:off x="216000" y="812520"/>
            <a:ext cx="7125480" cy="4007160"/>
          </a:xfrm>
          <a:prstGeom prst="rect">
            <a:avLst/>
          </a:prstGeom>
        </p:spPr>
      </p:sp>
      <p:sp>
        <p:nvSpPr>
          <p:cNvPr id="263"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400" spc="-1" strike="noStrike">
                <a:latin typeface="Arial"/>
              </a:rPr>
              <a:t>Since anything imaginable is possible in though experiments...</a:t>
            </a:r>
            <a:endParaRPr b="0" lang="en-GB" sz="2400" spc="-1" strike="noStrike">
              <a:latin typeface="Arial"/>
            </a:endParaRP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PlaceHolder 1"/>
          <p:cNvSpPr>
            <a:spLocks noGrp="1"/>
          </p:cNvSpPr>
          <p:nvPr>
            <p:ph type="sldImg"/>
          </p:nvPr>
        </p:nvSpPr>
        <p:spPr>
          <a:xfrm>
            <a:off x="216000" y="812520"/>
            <a:ext cx="7125480" cy="4007160"/>
          </a:xfrm>
          <a:prstGeom prst="rect">
            <a:avLst/>
          </a:prstGeom>
        </p:spPr>
      </p:sp>
      <p:sp>
        <p:nvSpPr>
          <p:cNvPr id="265"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400" spc="-1" strike="noStrike">
                <a:latin typeface="Arial"/>
              </a:rPr>
              <a:t>(Or sonic screwdriver, if you consider magic unimaginable)</a:t>
            </a:r>
            <a:endParaRPr b="0" lang="en-GB" sz="2400" spc="-1" strike="noStrike">
              <a:latin typeface="Arial"/>
            </a:endParaRPr>
          </a:p>
          <a:p>
            <a:pPr marL="216000" indent="-214560">
              <a:lnSpc>
                <a:spcPct val="100000"/>
              </a:lnSpc>
            </a:pPr>
            <a:r>
              <a:rPr b="0" lang="en-GB" sz="2400" spc="-1" strike="noStrike">
                <a:latin typeface="Arial"/>
              </a:rPr>
              <a:t> </a:t>
            </a:r>
            <a:endParaRPr b="0" lang="en-GB" sz="2400" spc="-1" strike="noStrike">
              <a:latin typeface="Arial"/>
            </a:endParaRPr>
          </a:p>
          <a:p>
            <a:pPr marL="216000" indent="-214560">
              <a:lnSpc>
                <a:spcPct val="100000"/>
              </a:lnSpc>
            </a:pPr>
            <a:r>
              <a:rPr b="0" lang="en-GB" sz="2400" spc="-1" strike="noStrike">
                <a:latin typeface="Arial"/>
              </a:rPr>
              <a:t>What would change?...</a:t>
            </a:r>
            <a:endParaRPr b="0" lang="en-GB" sz="2400" spc="-1" strike="noStrike">
              <a:latin typeface="Arial"/>
            </a:endParaRP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PlaceHolder 1"/>
          <p:cNvSpPr>
            <a:spLocks noGrp="1"/>
          </p:cNvSpPr>
          <p:nvPr>
            <p:ph type="sldImg"/>
          </p:nvPr>
        </p:nvSpPr>
        <p:spPr>
          <a:xfrm>
            <a:off x="216000" y="812520"/>
            <a:ext cx="7125480" cy="4007160"/>
          </a:xfrm>
          <a:prstGeom prst="rect">
            <a:avLst/>
          </a:prstGeom>
        </p:spPr>
      </p:sp>
      <p:sp>
        <p:nvSpPr>
          <p:cNvPr id="267"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Nothing, other than the label true/false attached to my beliefs</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A difference that makes no difference is no difference</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So in summary...</a:t>
            </a:r>
            <a:endParaRPr b="0" lang="en-GB" sz="2000" spc="-1" strike="noStrike">
              <a:latin typeface="Arial"/>
            </a:endParaRPr>
          </a:p>
          <a:p>
            <a:pPr marL="216000" indent="-214560">
              <a:lnSpc>
                <a:spcPct val="100000"/>
              </a:lnSpc>
            </a:pPr>
            <a:endParaRPr b="0" lang="en-GB" sz="2000" spc="-1" strike="noStrike">
              <a:latin typeface="Arial"/>
            </a:endParaRPr>
          </a:p>
          <a:p>
            <a:pPr marL="216000" indent="-214560">
              <a:lnSpc>
                <a:spcPct val="100000"/>
              </a:lnSpc>
            </a:pPr>
            <a:endParaRPr b="0" lang="en-GB" sz="2000" spc="-1" strike="noStrike">
              <a:latin typeface="Arial"/>
            </a:endParaRP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 name="PlaceHolder 1"/>
          <p:cNvSpPr>
            <a:spLocks noGrp="1"/>
          </p:cNvSpPr>
          <p:nvPr>
            <p:ph type="sldImg"/>
          </p:nvPr>
        </p:nvSpPr>
        <p:spPr>
          <a:xfrm>
            <a:off x="216000" y="812520"/>
            <a:ext cx="7125480" cy="4007160"/>
          </a:xfrm>
          <a:prstGeom prst="rect">
            <a:avLst/>
          </a:prstGeom>
        </p:spPr>
      </p:sp>
      <p:sp>
        <p:nvSpPr>
          <p:cNvPr id="269"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The direct experience claim is the real issue here</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Consciousness as THE agent: a Sun King, A CEO in Trump’s mould </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Advised and betrayed, but not constrained by a board of directors</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So where does this leave us?...</a:t>
            </a:r>
            <a:endParaRPr b="0" lang="en-GB" sz="2000" spc="-1" strike="noStrike">
              <a:latin typeface="Arial"/>
            </a:endParaRPr>
          </a:p>
          <a:p>
            <a:pPr marL="216000" indent="-214560">
              <a:lnSpc>
                <a:spcPct val="100000"/>
              </a:lnSpc>
            </a:pPr>
            <a:endParaRPr b="0" lang="en-GB" sz="2000" spc="-1" strike="noStrike">
              <a:latin typeface="Arial"/>
            </a:endParaRPr>
          </a:p>
          <a:p>
            <a:pPr marL="216000" indent="-214560">
              <a:lnSpc>
                <a:spcPct val="100000"/>
              </a:lnSpc>
            </a:pPr>
            <a:endParaRPr b="0" lang="en-GB" sz="2000" spc="-1" strike="noStrike">
              <a:latin typeface="Arial"/>
            </a:endParaRP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sldImg"/>
          </p:nvPr>
        </p:nvSpPr>
        <p:spPr>
          <a:xfrm>
            <a:off x="216000" y="812520"/>
            <a:ext cx="7125480" cy="4007160"/>
          </a:xfrm>
          <a:prstGeom prst="rect">
            <a:avLst/>
          </a:prstGeom>
        </p:spPr>
      </p:sp>
      <p:sp>
        <p:nvSpPr>
          <p:cNvPr id="271"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400" spc="-1" strike="noStrike">
                <a:latin typeface="Arial"/>
              </a:rPr>
              <a:t>There are some and some will be covered by later this weekend</a:t>
            </a:r>
            <a:endParaRPr b="0" lang="en-GB" sz="24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400" spc="-1" strike="noStrike">
                <a:latin typeface="Arial"/>
              </a:rPr>
              <a:t>Unfortunately, my favourite one will not be.</a:t>
            </a:r>
            <a:endParaRPr b="0" lang="en-GB" sz="24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400" spc="-1" strike="noStrike">
                <a:latin typeface="Arial"/>
              </a:rPr>
              <a:t>And it is...</a:t>
            </a:r>
            <a:endParaRPr b="0" lang="en-GB" sz="2400" spc="-1" strike="noStrike">
              <a:latin typeface="Arial"/>
            </a:endParaRP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 name="PlaceHolder 1"/>
          <p:cNvSpPr>
            <a:spLocks noGrp="1"/>
          </p:cNvSpPr>
          <p:nvPr>
            <p:ph type="sldImg"/>
          </p:nvPr>
        </p:nvSpPr>
        <p:spPr>
          <a:xfrm>
            <a:off x="216000" y="812520"/>
            <a:ext cx="7125480" cy="4007160"/>
          </a:xfrm>
          <a:prstGeom prst="rect">
            <a:avLst/>
          </a:prstGeom>
        </p:spPr>
      </p:sp>
      <p:sp>
        <p:nvSpPr>
          <p:cNvPr id="273"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My favourite</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Comes in various varieties. Generally credited to Baars and developed by others</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But Dennett now admits that his multiple drafts belong to the same category, despite separate origin</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Why badly misnamed? I’ll come to that in a moment</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First, what it is (just </a:t>
            </a:r>
            <a:r>
              <a:rPr b="1" lang="en-GB" sz="2000" spc="-1" strike="noStrike">
                <a:latin typeface="Arial"/>
              </a:rPr>
              <a:t>very</a:t>
            </a:r>
            <a:r>
              <a:rPr b="0" lang="en-GB" sz="2000" spc="-1" strike="noStrike">
                <a:latin typeface="Arial"/>
              </a:rPr>
              <a:t> briefly)..</a:t>
            </a:r>
            <a:endParaRPr b="0" lang="en-GB" sz="2000" spc="-1" strike="noStrike">
              <a:latin typeface="Arial"/>
            </a:endParaRP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4" name="PlaceHolder 1"/>
          <p:cNvSpPr>
            <a:spLocks noGrp="1"/>
          </p:cNvSpPr>
          <p:nvPr>
            <p:ph type="sldImg"/>
          </p:nvPr>
        </p:nvSpPr>
        <p:spPr>
          <a:xfrm>
            <a:off x="216000" y="812520"/>
            <a:ext cx="7125480" cy="4007160"/>
          </a:xfrm>
          <a:prstGeom prst="rect">
            <a:avLst/>
          </a:prstGeom>
        </p:spPr>
      </p:sp>
      <p:sp>
        <p:nvSpPr>
          <p:cNvPr id="275"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Goes back to the AI Pandemonium model</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Badly misnamed: not about a </a:t>
            </a:r>
            <a:r>
              <a:rPr b="1" lang="en-GB" sz="2000" spc="-1" strike="noStrike">
                <a:latin typeface="Arial"/>
              </a:rPr>
              <a:t>place</a:t>
            </a:r>
            <a:endParaRPr b="0" lang="en-GB" sz="2000" spc="-1" strike="noStrike">
              <a:latin typeface="Arial"/>
            </a:endParaRPr>
          </a:p>
          <a:p>
            <a:pPr marL="216000" indent="-214560">
              <a:lnSpc>
                <a:spcPct val="100000"/>
              </a:lnSpc>
            </a:pPr>
            <a:r>
              <a:rPr b="1"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Baars himself used both “space” and “broadcast” analogies</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In this vision, consciousness is not a decision making agent, but a subsystem enabling (and possibly participating in)  flexible decision making by non-conscious agencies</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I particularly like a very extreme version...</a:t>
            </a:r>
            <a:endParaRPr b="0" lang="en-GB" sz="2000" spc="-1" strike="noStrike">
              <a:latin typeface="Arial"/>
            </a:endParaRP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 name="PlaceHolder 1"/>
          <p:cNvSpPr>
            <a:spLocks noGrp="1"/>
          </p:cNvSpPr>
          <p:nvPr>
            <p:ph type="sldImg"/>
          </p:nvPr>
        </p:nvSpPr>
        <p:spPr>
          <a:xfrm>
            <a:off x="216000" y="812520"/>
            <a:ext cx="7125480" cy="4007160"/>
          </a:xfrm>
          <a:prstGeom prst="rect">
            <a:avLst/>
          </a:prstGeom>
        </p:spPr>
      </p:sp>
      <p:sp>
        <p:nvSpPr>
          <p:cNvPr id="277"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Halligan and Oakley</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Sun-King de-throned</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Dennett’s “serial virtual machine on parallel hardware”: communication with others</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Plus the enabling of non-wired peer-peer communications The general rationale for these theories)</a:t>
            </a:r>
            <a:endParaRPr b="0" lang="en-GB" sz="2000" spc="-1" strike="noStrike">
              <a:latin typeface="Arial"/>
            </a:endParaRP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 name="PlaceHolder 1"/>
          <p:cNvSpPr>
            <a:spLocks noGrp="1"/>
          </p:cNvSpPr>
          <p:nvPr>
            <p:ph type="sldImg"/>
          </p:nvPr>
        </p:nvSpPr>
        <p:spPr>
          <a:xfrm>
            <a:off x="216000" y="812520"/>
            <a:ext cx="7125480" cy="4007160"/>
          </a:xfrm>
          <a:prstGeom prst="rect">
            <a:avLst/>
          </a:prstGeom>
        </p:spPr>
      </p:sp>
      <p:sp>
        <p:nvSpPr>
          <p:cNvPr id="279"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I am in charge because despite appearances I am </a:t>
            </a:r>
            <a:r>
              <a:rPr b="1" lang="en-GB" sz="2000" spc="-1" strike="noStrike">
                <a:latin typeface="Arial"/>
              </a:rPr>
              <a:t>not</a:t>
            </a:r>
            <a:r>
              <a:rPr b="0" lang="en-GB" sz="2000" spc="-1" strike="noStrike">
                <a:latin typeface="Arial"/>
              </a:rPr>
              <a:t> my consciousness – I am all of my mind (conscious or not) and body.</a:t>
            </a:r>
            <a:endParaRPr b="0" lang="en-GB" sz="2000" spc="-1" strike="noStrike">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PlaceHolder 1"/>
          <p:cNvSpPr>
            <a:spLocks noGrp="1"/>
          </p:cNvSpPr>
          <p:nvPr>
            <p:ph type="sldImg"/>
          </p:nvPr>
        </p:nvSpPr>
        <p:spPr>
          <a:xfrm>
            <a:off x="216000" y="812520"/>
            <a:ext cx="7125480" cy="4007160"/>
          </a:xfrm>
          <a:prstGeom prst="rect">
            <a:avLst/>
          </a:prstGeom>
        </p:spPr>
      </p:sp>
      <p:sp>
        <p:nvSpPr>
          <p:cNvPr id="191"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800" spc="-1" strike="noStrike">
                <a:latin typeface="Arial"/>
              </a:rPr>
              <a:t>But we know current physics is wrong or incomplete.</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Chalmers himself (The Conscious Mind, 1996) refers to...</a:t>
            </a:r>
            <a:endParaRPr b="0" lang="en-GB" sz="2800" spc="-1" strike="noStrike">
              <a:latin typeface="Arial"/>
            </a:endParaRP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0" name="PlaceHolder 1"/>
          <p:cNvSpPr>
            <a:spLocks noGrp="1"/>
          </p:cNvSpPr>
          <p:nvPr>
            <p:ph type="sldImg"/>
          </p:nvPr>
        </p:nvSpPr>
        <p:spPr>
          <a:xfrm>
            <a:off x="216000" y="812520"/>
            <a:ext cx="7125480" cy="4007160"/>
          </a:xfrm>
          <a:prstGeom prst="rect">
            <a:avLst/>
          </a:prstGeom>
        </p:spPr>
      </p:sp>
      <p:sp>
        <p:nvSpPr>
          <p:cNvPr id="281"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000" spc="-1" strike="noStrike">
                <a:latin typeface="Arial"/>
              </a:rPr>
              <a:t>Hoped to give a couple of non-mysterian suggestions why the problem is hard (but not Hard) </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You can ask me in a Q&amp;A Session</a:t>
            </a:r>
            <a:endParaRPr b="0" lang="en-GB" sz="2000" spc="-1" strike="noStrike">
              <a:latin typeface="Arial"/>
            </a:endParaRPr>
          </a:p>
          <a:p>
            <a:pPr marL="216000" indent="-214560">
              <a:lnSpc>
                <a:spcPct val="100000"/>
              </a:lnSpc>
            </a:pPr>
            <a:r>
              <a:rPr b="0" lang="en-GB" sz="2000" spc="-1" strike="noStrike">
                <a:latin typeface="Arial"/>
              </a:rPr>
              <a:t> </a:t>
            </a:r>
            <a:endParaRPr b="0" lang="en-GB" sz="2000" spc="-1" strike="noStrike">
              <a:latin typeface="Arial"/>
            </a:endParaRPr>
          </a:p>
          <a:p>
            <a:pPr marL="216000" indent="-214560">
              <a:lnSpc>
                <a:spcPct val="100000"/>
              </a:lnSpc>
            </a:pPr>
            <a:r>
              <a:rPr b="0" lang="en-GB" sz="2000" spc="-1" strike="noStrike">
                <a:latin typeface="Arial"/>
              </a:rPr>
              <a:t>Thank you.</a:t>
            </a:r>
            <a:endParaRPr b="0" lang="en-GB" sz="2000" spc="-1" strike="noStrike">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sldImg"/>
          </p:nvPr>
        </p:nvSpPr>
        <p:spPr>
          <a:xfrm>
            <a:off x="216000" y="812520"/>
            <a:ext cx="7125480" cy="4007160"/>
          </a:xfrm>
          <a:prstGeom prst="rect">
            <a:avLst/>
          </a:prstGeom>
        </p:spPr>
      </p:sp>
      <p:sp>
        <p:nvSpPr>
          <p:cNvPr id="193" name="PlaceHolder 2"/>
          <p:cNvSpPr>
            <a:spLocks noGrp="1"/>
          </p:cNvSpPr>
          <p:nvPr>
            <p:ph type="body"/>
          </p:nvPr>
        </p:nvSpPr>
        <p:spPr>
          <a:xfrm>
            <a:off x="756000" y="5078520"/>
            <a:ext cx="6045840" cy="5119560"/>
          </a:xfrm>
          <a:prstGeom prst="rect">
            <a:avLst/>
          </a:prstGeom>
        </p:spPr>
        <p:txBody>
          <a:bodyPr lIns="0" rIns="0" tIns="0" bIns="0">
            <a:spAutoFit/>
          </a:bodyPr>
          <a:p>
            <a:pPr marL="216000" indent="-214560">
              <a:lnSpc>
                <a:spcPct val="100000"/>
              </a:lnSpc>
            </a:pPr>
            <a:r>
              <a:rPr b="0" lang="en-GB" sz="2800" spc="-1" strike="noStrike">
                <a:latin typeface="Arial"/>
              </a:rPr>
              <a:t>Physicists are a pragmatic lot</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Perhaps not immortal souls</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Panpsychism</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Newton would be outraged by e.g. quantum fields</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Huge unknown (unknowable?) factor</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So can’ argue for “physicalism”</a:t>
            </a:r>
            <a:endParaRPr b="0" lang="en-GB" sz="2800" spc="-1" strike="noStrike">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 name="PlaceHolder 1"/>
          <p:cNvSpPr>
            <a:spLocks noGrp="1"/>
          </p:cNvSpPr>
          <p:nvPr>
            <p:ph type="sldImg"/>
          </p:nvPr>
        </p:nvSpPr>
        <p:spPr>
          <a:xfrm>
            <a:off x="216000" y="812520"/>
            <a:ext cx="7125480" cy="4007160"/>
          </a:xfrm>
          <a:prstGeom prst="rect">
            <a:avLst/>
          </a:prstGeom>
        </p:spPr>
      </p:sp>
      <p:sp>
        <p:nvSpPr>
          <p:cNvPr id="195"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800" spc="-1" strike="noStrike">
                <a:latin typeface="Arial"/>
              </a:rPr>
              <a:t>Don’t know what is meant</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Can argue against arguments for HP</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These two are common</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So what are qualia – let’s Google... </a:t>
            </a:r>
            <a:endParaRPr b="0" lang="en-GB" sz="2800" spc="-1" strike="noStrike">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sldImg"/>
          </p:nvPr>
        </p:nvSpPr>
        <p:spPr>
          <a:xfrm>
            <a:off x="216000" y="812520"/>
            <a:ext cx="7125480" cy="4007160"/>
          </a:xfrm>
          <a:prstGeom prst="rect">
            <a:avLst/>
          </a:prstGeom>
        </p:spPr>
      </p:sp>
      <p:sp>
        <p:nvSpPr>
          <p:cNvPr id="197"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800" spc="-1" strike="noStrike">
                <a:latin typeface="Arial"/>
              </a:rPr>
              <a:t>Some Google results...</a:t>
            </a:r>
            <a:endParaRPr b="0" lang="en-GB" sz="2800" spc="-1" strike="noStrike">
              <a:latin typeface="Arial"/>
            </a:endParaRPr>
          </a:p>
          <a:p>
            <a:pPr marL="216000" indent="-214560">
              <a:lnSpc>
                <a:spcPct val="100000"/>
              </a:lnSpc>
            </a:pPr>
            <a:endParaRPr b="0" lang="en-GB" sz="2800" spc="-1" strike="noStrike">
              <a:latin typeface="Arial"/>
            </a:endParaRPr>
          </a:p>
          <a:p>
            <a:pPr marL="216000" indent="-214560">
              <a:lnSpc>
                <a:spcPct val="100000"/>
              </a:lnSpc>
            </a:pPr>
            <a:r>
              <a:rPr b="0" lang="en-GB" sz="2800" spc="-1" strike="noStrike">
                <a:latin typeface="Arial"/>
              </a:rPr>
              <a:t>Pretty vague</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Can be worse: it’s what makes life worth living</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What does Stanford have to say?</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Surprise!...</a:t>
            </a:r>
            <a:endParaRPr b="0" lang="en-GB" sz="2800" spc="-1" strike="noStrike">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sldImg"/>
          </p:nvPr>
        </p:nvSpPr>
        <p:spPr>
          <a:xfrm>
            <a:off x="216000" y="812520"/>
            <a:ext cx="7125480" cy="4007160"/>
          </a:xfrm>
          <a:prstGeom prst="rect">
            <a:avLst/>
          </a:prstGeom>
        </p:spPr>
      </p:sp>
      <p:sp>
        <p:nvSpPr>
          <p:cNvPr id="199" name="PlaceHolder 2"/>
          <p:cNvSpPr>
            <a:spLocks noGrp="1"/>
          </p:cNvSpPr>
          <p:nvPr>
            <p:ph type="body"/>
          </p:nvPr>
        </p:nvSpPr>
        <p:spPr>
          <a:xfrm>
            <a:off x="756000" y="5078520"/>
            <a:ext cx="6045840" cy="4811040"/>
          </a:xfrm>
          <a:prstGeom prst="rect">
            <a:avLst/>
          </a:prstGeom>
        </p:spPr>
        <p:txBody>
          <a:bodyPr lIns="0" rIns="0" tIns="0" bIns="0">
            <a:spAutoFit/>
          </a:bodyPr>
          <a:p>
            <a:pPr marL="216000" indent="-214560">
              <a:lnSpc>
                <a:spcPct val="100000"/>
              </a:lnSpc>
            </a:pPr>
            <a:r>
              <a:rPr b="0" lang="en-GB" sz="2800" spc="-1" strike="noStrike">
                <a:latin typeface="Arial"/>
              </a:rPr>
              <a:t>Much fine-grained argument and disagreement</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Basic claim: a challenge to scientific investigation</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Main tool: thought experiments</a:t>
            </a:r>
            <a:endParaRPr b="0" lang="en-GB" sz="2800" spc="-1" strike="noStrike">
              <a:latin typeface="Arial"/>
            </a:endParaRPr>
          </a:p>
          <a:p>
            <a:pPr marL="216000" indent="-214560">
              <a:lnSpc>
                <a:spcPct val="100000"/>
              </a:lnSpc>
            </a:pPr>
            <a:r>
              <a:rPr b="0" lang="en-GB" sz="2800" spc="-1" strike="noStrike">
                <a:latin typeface="Arial"/>
              </a:rPr>
              <a:t> </a:t>
            </a:r>
            <a:endParaRPr b="0" lang="en-GB" sz="2800" spc="-1" strike="noStrike">
              <a:latin typeface="Arial"/>
            </a:endParaRPr>
          </a:p>
          <a:p>
            <a:pPr marL="216000" indent="-214560">
              <a:lnSpc>
                <a:spcPct val="100000"/>
              </a:lnSpc>
            </a:pPr>
            <a:r>
              <a:rPr b="0" lang="en-GB" sz="2800" spc="-1" strike="noStrike">
                <a:latin typeface="Arial"/>
              </a:rPr>
              <a:t>Start with...</a:t>
            </a:r>
            <a:endParaRPr b="0" lang="en-GB" sz="2800" spc="-1" strike="noStrike">
              <a:latin typeface="Arial"/>
            </a:endParaRPr>
          </a:p>
          <a:p>
            <a:pPr marL="216000" indent="-214560">
              <a:lnSpc>
                <a:spcPct val="100000"/>
              </a:lnSpc>
            </a:pPr>
            <a:endParaRPr b="0" lang="en-GB" sz="2800" spc="-1" strike="noStrike">
              <a:latin typeface="Arial"/>
            </a:endParaRPr>
          </a:p>
          <a:p>
            <a:pPr marL="216000" indent="-214560">
              <a:lnSpc>
                <a:spcPct val="100000"/>
              </a:lnSpc>
            </a:pPr>
            <a:endParaRPr b="0" lang="en-GB" sz="28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24" name="PlaceHolder 2"/>
          <p:cNvSpPr>
            <a:spLocks noGrp="1"/>
          </p:cNvSpPr>
          <p:nvPr>
            <p:ph type="body"/>
          </p:nvPr>
        </p:nvSpPr>
        <p:spPr>
          <a:xfrm>
            <a:off x="504000" y="1326600"/>
            <a:ext cx="9072000" cy="1568520"/>
          </a:xfrm>
          <a:prstGeom prst="rect">
            <a:avLst/>
          </a:prstGeom>
        </p:spPr>
        <p:txBody>
          <a:bodyPr lIns="0" rIns="0" tIns="0" bIns="0">
            <a:normAutofit/>
          </a:bodyPr>
          <a:p>
            <a:endParaRPr b="0" lang="en-GB" sz="3200" spc="-1" strike="noStrike">
              <a:latin typeface="Arial"/>
            </a:endParaRPr>
          </a:p>
        </p:txBody>
      </p:sp>
      <p:sp>
        <p:nvSpPr>
          <p:cNvPr id="25" name="PlaceHolder 3"/>
          <p:cNvSpPr>
            <a:spLocks noGrp="1"/>
          </p:cNvSpPr>
          <p:nvPr>
            <p:ph type="body"/>
          </p:nvPr>
        </p:nvSpPr>
        <p:spPr>
          <a:xfrm>
            <a:off x="504000" y="3044520"/>
            <a:ext cx="907200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27" name="PlaceHolder 2"/>
          <p:cNvSpPr>
            <a:spLocks noGrp="1"/>
          </p:cNvSpPr>
          <p:nvPr>
            <p:ph type="body"/>
          </p:nvPr>
        </p:nvSpPr>
        <p:spPr>
          <a:xfrm>
            <a:off x="504000" y="1326600"/>
            <a:ext cx="4426920" cy="1568520"/>
          </a:xfrm>
          <a:prstGeom prst="rect">
            <a:avLst/>
          </a:prstGeom>
        </p:spPr>
        <p:txBody>
          <a:bodyPr lIns="0" rIns="0" tIns="0" bIns="0">
            <a:normAutofit/>
          </a:bodyPr>
          <a:p>
            <a:endParaRPr b="0" lang="en-GB" sz="3200" spc="-1" strike="noStrike">
              <a:latin typeface="Arial"/>
            </a:endParaRPr>
          </a:p>
        </p:txBody>
      </p:sp>
      <p:sp>
        <p:nvSpPr>
          <p:cNvPr id="28" name="PlaceHolder 3"/>
          <p:cNvSpPr>
            <a:spLocks noGrp="1"/>
          </p:cNvSpPr>
          <p:nvPr>
            <p:ph type="body"/>
          </p:nvPr>
        </p:nvSpPr>
        <p:spPr>
          <a:xfrm>
            <a:off x="5152680" y="1326600"/>
            <a:ext cx="4426920" cy="1568520"/>
          </a:xfrm>
          <a:prstGeom prst="rect">
            <a:avLst/>
          </a:prstGeom>
        </p:spPr>
        <p:txBody>
          <a:bodyPr lIns="0" rIns="0" tIns="0" bIns="0">
            <a:normAutofit/>
          </a:bodyPr>
          <a:p>
            <a:endParaRPr b="0" lang="en-GB" sz="3200" spc="-1" strike="noStrike">
              <a:latin typeface="Arial"/>
            </a:endParaRPr>
          </a:p>
        </p:txBody>
      </p:sp>
      <p:sp>
        <p:nvSpPr>
          <p:cNvPr id="29" name="PlaceHolder 4"/>
          <p:cNvSpPr>
            <a:spLocks noGrp="1"/>
          </p:cNvSpPr>
          <p:nvPr>
            <p:ph type="body"/>
          </p:nvPr>
        </p:nvSpPr>
        <p:spPr>
          <a:xfrm>
            <a:off x="504000" y="3044520"/>
            <a:ext cx="4426920" cy="1568520"/>
          </a:xfrm>
          <a:prstGeom prst="rect">
            <a:avLst/>
          </a:prstGeom>
        </p:spPr>
        <p:txBody>
          <a:bodyPr lIns="0" rIns="0" tIns="0" bIns="0">
            <a:normAutofit/>
          </a:bodyPr>
          <a:p>
            <a:endParaRPr b="0" lang="en-GB" sz="3200" spc="-1" strike="noStrike">
              <a:latin typeface="Arial"/>
            </a:endParaRPr>
          </a:p>
        </p:txBody>
      </p:sp>
      <p:sp>
        <p:nvSpPr>
          <p:cNvPr id="30" name="PlaceHolder 5"/>
          <p:cNvSpPr>
            <a:spLocks noGrp="1"/>
          </p:cNvSpPr>
          <p:nvPr>
            <p:ph type="body"/>
          </p:nvPr>
        </p:nvSpPr>
        <p:spPr>
          <a:xfrm>
            <a:off x="5152680" y="3044520"/>
            <a:ext cx="442692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32" name="PlaceHolder 2"/>
          <p:cNvSpPr>
            <a:spLocks noGrp="1"/>
          </p:cNvSpPr>
          <p:nvPr>
            <p:ph type="body"/>
          </p:nvPr>
        </p:nvSpPr>
        <p:spPr>
          <a:xfrm>
            <a:off x="504000" y="1326600"/>
            <a:ext cx="2921040" cy="1568520"/>
          </a:xfrm>
          <a:prstGeom prst="rect">
            <a:avLst/>
          </a:prstGeom>
        </p:spPr>
        <p:txBody>
          <a:bodyPr lIns="0" rIns="0" tIns="0" bIns="0">
            <a:normAutofit/>
          </a:bodyPr>
          <a:p>
            <a:endParaRPr b="0" lang="en-GB" sz="3200" spc="-1" strike="noStrike">
              <a:latin typeface="Arial"/>
            </a:endParaRPr>
          </a:p>
        </p:txBody>
      </p:sp>
      <p:sp>
        <p:nvSpPr>
          <p:cNvPr id="33" name="PlaceHolder 3"/>
          <p:cNvSpPr>
            <a:spLocks noGrp="1"/>
          </p:cNvSpPr>
          <p:nvPr>
            <p:ph type="body"/>
          </p:nvPr>
        </p:nvSpPr>
        <p:spPr>
          <a:xfrm>
            <a:off x="3571560" y="1326600"/>
            <a:ext cx="2921040" cy="1568520"/>
          </a:xfrm>
          <a:prstGeom prst="rect">
            <a:avLst/>
          </a:prstGeom>
        </p:spPr>
        <p:txBody>
          <a:bodyPr lIns="0" rIns="0" tIns="0" bIns="0">
            <a:normAutofit/>
          </a:bodyPr>
          <a:p>
            <a:endParaRPr b="0" lang="en-GB" sz="3200" spc="-1" strike="noStrike">
              <a:latin typeface="Arial"/>
            </a:endParaRPr>
          </a:p>
        </p:txBody>
      </p:sp>
      <p:sp>
        <p:nvSpPr>
          <p:cNvPr id="34" name="PlaceHolder 4"/>
          <p:cNvSpPr>
            <a:spLocks noGrp="1"/>
          </p:cNvSpPr>
          <p:nvPr>
            <p:ph type="body"/>
          </p:nvPr>
        </p:nvSpPr>
        <p:spPr>
          <a:xfrm>
            <a:off x="6639120" y="1326600"/>
            <a:ext cx="2921040" cy="1568520"/>
          </a:xfrm>
          <a:prstGeom prst="rect">
            <a:avLst/>
          </a:prstGeom>
        </p:spPr>
        <p:txBody>
          <a:bodyPr lIns="0" rIns="0" tIns="0" bIns="0">
            <a:normAutofit/>
          </a:bodyPr>
          <a:p>
            <a:endParaRPr b="0" lang="en-GB" sz="3200" spc="-1" strike="noStrike">
              <a:latin typeface="Arial"/>
            </a:endParaRPr>
          </a:p>
        </p:txBody>
      </p:sp>
      <p:sp>
        <p:nvSpPr>
          <p:cNvPr id="35" name="PlaceHolder 5"/>
          <p:cNvSpPr>
            <a:spLocks noGrp="1"/>
          </p:cNvSpPr>
          <p:nvPr>
            <p:ph type="body"/>
          </p:nvPr>
        </p:nvSpPr>
        <p:spPr>
          <a:xfrm>
            <a:off x="504000" y="3044520"/>
            <a:ext cx="2921040" cy="1568520"/>
          </a:xfrm>
          <a:prstGeom prst="rect">
            <a:avLst/>
          </a:prstGeom>
        </p:spPr>
        <p:txBody>
          <a:bodyPr lIns="0" rIns="0" tIns="0" bIns="0">
            <a:normAutofit/>
          </a:bodyPr>
          <a:p>
            <a:endParaRPr b="0" lang="en-GB" sz="3200" spc="-1" strike="noStrike">
              <a:latin typeface="Arial"/>
            </a:endParaRPr>
          </a:p>
        </p:txBody>
      </p:sp>
      <p:sp>
        <p:nvSpPr>
          <p:cNvPr id="36" name="PlaceHolder 6"/>
          <p:cNvSpPr>
            <a:spLocks noGrp="1"/>
          </p:cNvSpPr>
          <p:nvPr>
            <p:ph type="body"/>
          </p:nvPr>
        </p:nvSpPr>
        <p:spPr>
          <a:xfrm>
            <a:off x="3571560" y="3044520"/>
            <a:ext cx="2921040" cy="1568520"/>
          </a:xfrm>
          <a:prstGeom prst="rect">
            <a:avLst/>
          </a:prstGeom>
        </p:spPr>
        <p:txBody>
          <a:bodyPr lIns="0" rIns="0" tIns="0" bIns="0">
            <a:normAutofit/>
          </a:bodyPr>
          <a:p>
            <a:endParaRPr b="0" lang="en-GB" sz="3200" spc="-1" strike="noStrike">
              <a:latin typeface="Arial"/>
            </a:endParaRPr>
          </a:p>
        </p:txBody>
      </p:sp>
      <p:sp>
        <p:nvSpPr>
          <p:cNvPr id="37" name="PlaceHolder 7"/>
          <p:cNvSpPr>
            <a:spLocks noGrp="1"/>
          </p:cNvSpPr>
          <p:nvPr>
            <p:ph type="body"/>
          </p:nvPr>
        </p:nvSpPr>
        <p:spPr>
          <a:xfrm>
            <a:off x="6639120" y="3044520"/>
            <a:ext cx="292104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41" name="PlaceHolder 2"/>
          <p:cNvSpPr>
            <a:spLocks noGrp="1"/>
          </p:cNvSpPr>
          <p:nvPr>
            <p:ph type="subTitle"/>
          </p:nvPr>
        </p:nvSpPr>
        <p:spPr>
          <a:xfrm>
            <a:off x="504000" y="1326600"/>
            <a:ext cx="9072000" cy="3288600"/>
          </a:xfrm>
          <a:prstGeom prst="rect">
            <a:avLst/>
          </a:prstGeom>
        </p:spPr>
        <p:txBody>
          <a:bodyPr lIns="0" rIns="0" tIns="0" bIns="0" anchor="ctr">
            <a:spAutoFit/>
          </a:bodyPr>
          <a:p>
            <a:pPr algn="ctr"/>
            <a:endParaRPr b="0" lang="en-GB"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43" name="PlaceHolder 2"/>
          <p:cNvSpPr>
            <a:spLocks noGrp="1"/>
          </p:cNvSpPr>
          <p:nvPr>
            <p:ph type="body"/>
          </p:nvPr>
        </p:nvSpPr>
        <p:spPr>
          <a:xfrm>
            <a:off x="504000" y="1326600"/>
            <a:ext cx="9072000" cy="3288600"/>
          </a:xfrm>
          <a:prstGeom prst="rect">
            <a:avLst/>
          </a:prstGeom>
        </p:spPr>
        <p:txBody>
          <a:bodyPr lIns="0" rIns="0" tIns="0" bIns="0">
            <a:normAutofit/>
          </a:bodyPr>
          <a:p>
            <a:endParaRPr b="0" lang="en-GB"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45" name="PlaceHolder 2"/>
          <p:cNvSpPr>
            <a:spLocks noGrp="1"/>
          </p:cNvSpPr>
          <p:nvPr>
            <p:ph type="body"/>
          </p:nvPr>
        </p:nvSpPr>
        <p:spPr>
          <a:xfrm>
            <a:off x="504000" y="1326600"/>
            <a:ext cx="4426920" cy="3288600"/>
          </a:xfrm>
          <a:prstGeom prst="rect">
            <a:avLst/>
          </a:prstGeom>
        </p:spPr>
        <p:txBody>
          <a:bodyPr lIns="0" rIns="0" tIns="0" bIns="0">
            <a:normAutofit/>
          </a:bodyPr>
          <a:p>
            <a:endParaRPr b="0" lang="en-GB" sz="3200" spc="-1" strike="noStrike">
              <a:latin typeface="Arial"/>
            </a:endParaRPr>
          </a:p>
        </p:txBody>
      </p:sp>
      <p:sp>
        <p:nvSpPr>
          <p:cNvPr id="46" name="PlaceHolder 3"/>
          <p:cNvSpPr>
            <a:spLocks noGrp="1"/>
          </p:cNvSpPr>
          <p:nvPr>
            <p:ph type="body"/>
          </p:nvPr>
        </p:nvSpPr>
        <p:spPr>
          <a:xfrm>
            <a:off x="5152680" y="1326600"/>
            <a:ext cx="4426920" cy="3288600"/>
          </a:xfrm>
          <a:prstGeom prst="rect">
            <a:avLst/>
          </a:prstGeom>
        </p:spPr>
        <p:txBody>
          <a:bodyPr lIns="0" rIns="0" tIns="0" bIns="0">
            <a:normAutofit/>
          </a:bodyPr>
          <a:p>
            <a:endParaRPr b="0" lang="en-GB"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2000" cy="4388400"/>
          </a:xfrm>
          <a:prstGeom prst="rect">
            <a:avLst/>
          </a:prstGeom>
        </p:spPr>
        <p:txBody>
          <a:bodyPr lIns="0" rIns="0" tIns="0" bIns="0" anchor="ctr">
            <a:spAutoFit/>
          </a:bodyPr>
          <a:p>
            <a:pPr algn="ctr"/>
            <a:endParaRPr b="0" lang="en-GB"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50" name="PlaceHolder 2"/>
          <p:cNvSpPr>
            <a:spLocks noGrp="1"/>
          </p:cNvSpPr>
          <p:nvPr>
            <p:ph type="body"/>
          </p:nvPr>
        </p:nvSpPr>
        <p:spPr>
          <a:xfrm>
            <a:off x="504000" y="1326600"/>
            <a:ext cx="4426920" cy="1568520"/>
          </a:xfrm>
          <a:prstGeom prst="rect">
            <a:avLst/>
          </a:prstGeom>
        </p:spPr>
        <p:txBody>
          <a:bodyPr lIns="0" rIns="0" tIns="0" bIns="0">
            <a:normAutofit/>
          </a:bodyPr>
          <a:p>
            <a:endParaRPr b="0" lang="en-GB" sz="3200" spc="-1" strike="noStrike">
              <a:latin typeface="Arial"/>
            </a:endParaRPr>
          </a:p>
        </p:txBody>
      </p:sp>
      <p:sp>
        <p:nvSpPr>
          <p:cNvPr id="51" name="PlaceHolder 3"/>
          <p:cNvSpPr>
            <a:spLocks noGrp="1"/>
          </p:cNvSpPr>
          <p:nvPr>
            <p:ph type="body"/>
          </p:nvPr>
        </p:nvSpPr>
        <p:spPr>
          <a:xfrm>
            <a:off x="5152680" y="1326600"/>
            <a:ext cx="4426920" cy="3288600"/>
          </a:xfrm>
          <a:prstGeom prst="rect">
            <a:avLst/>
          </a:prstGeom>
        </p:spPr>
        <p:txBody>
          <a:bodyPr lIns="0" rIns="0" tIns="0" bIns="0">
            <a:normAutofit/>
          </a:bodyPr>
          <a:p>
            <a:endParaRPr b="0" lang="en-GB" sz="3200" spc="-1" strike="noStrike">
              <a:latin typeface="Arial"/>
            </a:endParaRPr>
          </a:p>
        </p:txBody>
      </p:sp>
      <p:sp>
        <p:nvSpPr>
          <p:cNvPr id="52" name="PlaceHolder 4"/>
          <p:cNvSpPr>
            <a:spLocks noGrp="1"/>
          </p:cNvSpPr>
          <p:nvPr>
            <p:ph type="body"/>
          </p:nvPr>
        </p:nvSpPr>
        <p:spPr>
          <a:xfrm>
            <a:off x="504000" y="3044520"/>
            <a:ext cx="442692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3" name="PlaceHolder 2"/>
          <p:cNvSpPr>
            <a:spLocks noGrp="1"/>
          </p:cNvSpPr>
          <p:nvPr>
            <p:ph type="subTitle"/>
          </p:nvPr>
        </p:nvSpPr>
        <p:spPr>
          <a:xfrm>
            <a:off x="504000" y="1326600"/>
            <a:ext cx="9072000" cy="3288600"/>
          </a:xfrm>
          <a:prstGeom prst="rect">
            <a:avLst/>
          </a:prstGeom>
        </p:spPr>
        <p:txBody>
          <a:bodyPr lIns="0" rIns="0" tIns="0" bIns="0" anchor="ctr">
            <a:spAutoFit/>
          </a:bodyPr>
          <a:p>
            <a:pPr algn="ctr"/>
            <a:endParaRPr b="0" lang="en-GB"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54" name="PlaceHolder 2"/>
          <p:cNvSpPr>
            <a:spLocks noGrp="1"/>
          </p:cNvSpPr>
          <p:nvPr>
            <p:ph type="body"/>
          </p:nvPr>
        </p:nvSpPr>
        <p:spPr>
          <a:xfrm>
            <a:off x="504000" y="1326600"/>
            <a:ext cx="4426920" cy="3288600"/>
          </a:xfrm>
          <a:prstGeom prst="rect">
            <a:avLst/>
          </a:prstGeom>
        </p:spPr>
        <p:txBody>
          <a:bodyPr lIns="0" rIns="0" tIns="0" bIns="0">
            <a:normAutofit/>
          </a:bodyPr>
          <a:p>
            <a:endParaRPr b="0" lang="en-GB" sz="3200" spc="-1" strike="noStrike">
              <a:latin typeface="Arial"/>
            </a:endParaRPr>
          </a:p>
        </p:txBody>
      </p:sp>
      <p:sp>
        <p:nvSpPr>
          <p:cNvPr id="55" name="PlaceHolder 3"/>
          <p:cNvSpPr>
            <a:spLocks noGrp="1"/>
          </p:cNvSpPr>
          <p:nvPr>
            <p:ph type="body"/>
          </p:nvPr>
        </p:nvSpPr>
        <p:spPr>
          <a:xfrm>
            <a:off x="5152680" y="1326600"/>
            <a:ext cx="4426920" cy="1568520"/>
          </a:xfrm>
          <a:prstGeom prst="rect">
            <a:avLst/>
          </a:prstGeom>
        </p:spPr>
        <p:txBody>
          <a:bodyPr lIns="0" rIns="0" tIns="0" bIns="0">
            <a:normAutofit/>
          </a:bodyPr>
          <a:p>
            <a:endParaRPr b="0" lang="en-GB" sz="3200" spc="-1" strike="noStrike">
              <a:latin typeface="Arial"/>
            </a:endParaRPr>
          </a:p>
        </p:txBody>
      </p:sp>
      <p:sp>
        <p:nvSpPr>
          <p:cNvPr id="56" name="PlaceHolder 4"/>
          <p:cNvSpPr>
            <a:spLocks noGrp="1"/>
          </p:cNvSpPr>
          <p:nvPr>
            <p:ph type="body"/>
          </p:nvPr>
        </p:nvSpPr>
        <p:spPr>
          <a:xfrm>
            <a:off x="5152680" y="3044520"/>
            <a:ext cx="442692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58" name="PlaceHolder 2"/>
          <p:cNvSpPr>
            <a:spLocks noGrp="1"/>
          </p:cNvSpPr>
          <p:nvPr>
            <p:ph type="body"/>
          </p:nvPr>
        </p:nvSpPr>
        <p:spPr>
          <a:xfrm>
            <a:off x="504000" y="1326600"/>
            <a:ext cx="4426920" cy="1568520"/>
          </a:xfrm>
          <a:prstGeom prst="rect">
            <a:avLst/>
          </a:prstGeom>
        </p:spPr>
        <p:txBody>
          <a:bodyPr lIns="0" rIns="0" tIns="0" bIns="0">
            <a:normAutofit/>
          </a:bodyPr>
          <a:p>
            <a:endParaRPr b="0" lang="en-GB" sz="3200" spc="-1" strike="noStrike">
              <a:latin typeface="Arial"/>
            </a:endParaRPr>
          </a:p>
        </p:txBody>
      </p:sp>
      <p:sp>
        <p:nvSpPr>
          <p:cNvPr id="59" name="PlaceHolder 3"/>
          <p:cNvSpPr>
            <a:spLocks noGrp="1"/>
          </p:cNvSpPr>
          <p:nvPr>
            <p:ph type="body"/>
          </p:nvPr>
        </p:nvSpPr>
        <p:spPr>
          <a:xfrm>
            <a:off x="5152680" y="1326600"/>
            <a:ext cx="4426920" cy="1568520"/>
          </a:xfrm>
          <a:prstGeom prst="rect">
            <a:avLst/>
          </a:prstGeom>
        </p:spPr>
        <p:txBody>
          <a:bodyPr lIns="0" rIns="0" tIns="0" bIns="0">
            <a:normAutofit/>
          </a:bodyPr>
          <a:p>
            <a:endParaRPr b="0" lang="en-GB" sz="3200" spc="-1" strike="noStrike">
              <a:latin typeface="Arial"/>
            </a:endParaRPr>
          </a:p>
        </p:txBody>
      </p:sp>
      <p:sp>
        <p:nvSpPr>
          <p:cNvPr id="60" name="PlaceHolder 4"/>
          <p:cNvSpPr>
            <a:spLocks noGrp="1"/>
          </p:cNvSpPr>
          <p:nvPr>
            <p:ph type="body"/>
          </p:nvPr>
        </p:nvSpPr>
        <p:spPr>
          <a:xfrm>
            <a:off x="504000" y="3044520"/>
            <a:ext cx="907200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62" name="PlaceHolder 2"/>
          <p:cNvSpPr>
            <a:spLocks noGrp="1"/>
          </p:cNvSpPr>
          <p:nvPr>
            <p:ph type="body"/>
          </p:nvPr>
        </p:nvSpPr>
        <p:spPr>
          <a:xfrm>
            <a:off x="504000" y="1326600"/>
            <a:ext cx="9072000" cy="1568520"/>
          </a:xfrm>
          <a:prstGeom prst="rect">
            <a:avLst/>
          </a:prstGeom>
        </p:spPr>
        <p:txBody>
          <a:bodyPr lIns="0" rIns="0" tIns="0" bIns="0">
            <a:normAutofit/>
          </a:bodyPr>
          <a:p>
            <a:endParaRPr b="0" lang="en-GB" sz="3200" spc="-1" strike="noStrike">
              <a:latin typeface="Arial"/>
            </a:endParaRPr>
          </a:p>
        </p:txBody>
      </p:sp>
      <p:sp>
        <p:nvSpPr>
          <p:cNvPr id="63" name="PlaceHolder 3"/>
          <p:cNvSpPr>
            <a:spLocks noGrp="1"/>
          </p:cNvSpPr>
          <p:nvPr>
            <p:ph type="body"/>
          </p:nvPr>
        </p:nvSpPr>
        <p:spPr>
          <a:xfrm>
            <a:off x="504000" y="3044520"/>
            <a:ext cx="907200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65" name="PlaceHolder 2"/>
          <p:cNvSpPr>
            <a:spLocks noGrp="1"/>
          </p:cNvSpPr>
          <p:nvPr>
            <p:ph type="body"/>
          </p:nvPr>
        </p:nvSpPr>
        <p:spPr>
          <a:xfrm>
            <a:off x="504000" y="1326600"/>
            <a:ext cx="4426920" cy="1568520"/>
          </a:xfrm>
          <a:prstGeom prst="rect">
            <a:avLst/>
          </a:prstGeom>
        </p:spPr>
        <p:txBody>
          <a:bodyPr lIns="0" rIns="0" tIns="0" bIns="0">
            <a:normAutofit/>
          </a:bodyPr>
          <a:p>
            <a:endParaRPr b="0" lang="en-GB" sz="3200" spc="-1" strike="noStrike">
              <a:latin typeface="Arial"/>
            </a:endParaRPr>
          </a:p>
        </p:txBody>
      </p:sp>
      <p:sp>
        <p:nvSpPr>
          <p:cNvPr id="66" name="PlaceHolder 3"/>
          <p:cNvSpPr>
            <a:spLocks noGrp="1"/>
          </p:cNvSpPr>
          <p:nvPr>
            <p:ph type="body"/>
          </p:nvPr>
        </p:nvSpPr>
        <p:spPr>
          <a:xfrm>
            <a:off x="5152680" y="1326600"/>
            <a:ext cx="4426920" cy="1568520"/>
          </a:xfrm>
          <a:prstGeom prst="rect">
            <a:avLst/>
          </a:prstGeom>
        </p:spPr>
        <p:txBody>
          <a:bodyPr lIns="0" rIns="0" tIns="0" bIns="0">
            <a:normAutofit/>
          </a:bodyPr>
          <a:p>
            <a:endParaRPr b="0" lang="en-GB" sz="3200" spc="-1" strike="noStrike">
              <a:latin typeface="Arial"/>
            </a:endParaRPr>
          </a:p>
        </p:txBody>
      </p:sp>
      <p:sp>
        <p:nvSpPr>
          <p:cNvPr id="67" name="PlaceHolder 4"/>
          <p:cNvSpPr>
            <a:spLocks noGrp="1"/>
          </p:cNvSpPr>
          <p:nvPr>
            <p:ph type="body"/>
          </p:nvPr>
        </p:nvSpPr>
        <p:spPr>
          <a:xfrm>
            <a:off x="504000" y="3044520"/>
            <a:ext cx="4426920" cy="1568520"/>
          </a:xfrm>
          <a:prstGeom prst="rect">
            <a:avLst/>
          </a:prstGeom>
        </p:spPr>
        <p:txBody>
          <a:bodyPr lIns="0" rIns="0" tIns="0" bIns="0">
            <a:normAutofit/>
          </a:bodyPr>
          <a:p>
            <a:endParaRPr b="0" lang="en-GB" sz="3200" spc="-1" strike="noStrike">
              <a:latin typeface="Arial"/>
            </a:endParaRPr>
          </a:p>
        </p:txBody>
      </p:sp>
      <p:sp>
        <p:nvSpPr>
          <p:cNvPr id="68" name="PlaceHolder 5"/>
          <p:cNvSpPr>
            <a:spLocks noGrp="1"/>
          </p:cNvSpPr>
          <p:nvPr>
            <p:ph type="body"/>
          </p:nvPr>
        </p:nvSpPr>
        <p:spPr>
          <a:xfrm>
            <a:off x="5152680" y="3044520"/>
            <a:ext cx="442692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70" name="PlaceHolder 2"/>
          <p:cNvSpPr>
            <a:spLocks noGrp="1"/>
          </p:cNvSpPr>
          <p:nvPr>
            <p:ph type="body"/>
          </p:nvPr>
        </p:nvSpPr>
        <p:spPr>
          <a:xfrm>
            <a:off x="504000" y="1326600"/>
            <a:ext cx="2921040" cy="1568520"/>
          </a:xfrm>
          <a:prstGeom prst="rect">
            <a:avLst/>
          </a:prstGeom>
        </p:spPr>
        <p:txBody>
          <a:bodyPr lIns="0" rIns="0" tIns="0" bIns="0">
            <a:normAutofit/>
          </a:bodyPr>
          <a:p>
            <a:endParaRPr b="0" lang="en-GB" sz="3200" spc="-1" strike="noStrike">
              <a:latin typeface="Arial"/>
            </a:endParaRPr>
          </a:p>
        </p:txBody>
      </p:sp>
      <p:sp>
        <p:nvSpPr>
          <p:cNvPr id="71" name="PlaceHolder 3"/>
          <p:cNvSpPr>
            <a:spLocks noGrp="1"/>
          </p:cNvSpPr>
          <p:nvPr>
            <p:ph type="body"/>
          </p:nvPr>
        </p:nvSpPr>
        <p:spPr>
          <a:xfrm>
            <a:off x="3571560" y="1326600"/>
            <a:ext cx="2921040" cy="1568520"/>
          </a:xfrm>
          <a:prstGeom prst="rect">
            <a:avLst/>
          </a:prstGeom>
        </p:spPr>
        <p:txBody>
          <a:bodyPr lIns="0" rIns="0" tIns="0" bIns="0">
            <a:normAutofit/>
          </a:bodyPr>
          <a:p>
            <a:endParaRPr b="0" lang="en-GB" sz="3200" spc="-1" strike="noStrike">
              <a:latin typeface="Arial"/>
            </a:endParaRPr>
          </a:p>
        </p:txBody>
      </p:sp>
      <p:sp>
        <p:nvSpPr>
          <p:cNvPr id="72" name="PlaceHolder 4"/>
          <p:cNvSpPr>
            <a:spLocks noGrp="1"/>
          </p:cNvSpPr>
          <p:nvPr>
            <p:ph type="body"/>
          </p:nvPr>
        </p:nvSpPr>
        <p:spPr>
          <a:xfrm>
            <a:off x="6639120" y="1326600"/>
            <a:ext cx="2921040" cy="1568520"/>
          </a:xfrm>
          <a:prstGeom prst="rect">
            <a:avLst/>
          </a:prstGeom>
        </p:spPr>
        <p:txBody>
          <a:bodyPr lIns="0" rIns="0" tIns="0" bIns="0">
            <a:normAutofit/>
          </a:bodyPr>
          <a:p>
            <a:endParaRPr b="0" lang="en-GB" sz="3200" spc="-1" strike="noStrike">
              <a:latin typeface="Arial"/>
            </a:endParaRPr>
          </a:p>
        </p:txBody>
      </p:sp>
      <p:sp>
        <p:nvSpPr>
          <p:cNvPr id="73" name="PlaceHolder 5"/>
          <p:cNvSpPr>
            <a:spLocks noGrp="1"/>
          </p:cNvSpPr>
          <p:nvPr>
            <p:ph type="body"/>
          </p:nvPr>
        </p:nvSpPr>
        <p:spPr>
          <a:xfrm>
            <a:off x="504000" y="3044520"/>
            <a:ext cx="2921040" cy="1568520"/>
          </a:xfrm>
          <a:prstGeom prst="rect">
            <a:avLst/>
          </a:prstGeom>
        </p:spPr>
        <p:txBody>
          <a:bodyPr lIns="0" rIns="0" tIns="0" bIns="0">
            <a:normAutofit/>
          </a:bodyPr>
          <a:p>
            <a:endParaRPr b="0" lang="en-GB" sz="3200" spc="-1" strike="noStrike">
              <a:latin typeface="Arial"/>
            </a:endParaRPr>
          </a:p>
        </p:txBody>
      </p:sp>
      <p:sp>
        <p:nvSpPr>
          <p:cNvPr id="74" name="PlaceHolder 6"/>
          <p:cNvSpPr>
            <a:spLocks noGrp="1"/>
          </p:cNvSpPr>
          <p:nvPr>
            <p:ph type="body"/>
          </p:nvPr>
        </p:nvSpPr>
        <p:spPr>
          <a:xfrm>
            <a:off x="3571560" y="3044520"/>
            <a:ext cx="2921040" cy="1568520"/>
          </a:xfrm>
          <a:prstGeom prst="rect">
            <a:avLst/>
          </a:prstGeom>
        </p:spPr>
        <p:txBody>
          <a:bodyPr lIns="0" rIns="0" tIns="0" bIns="0">
            <a:normAutofit/>
          </a:bodyPr>
          <a:p>
            <a:endParaRPr b="0" lang="en-GB" sz="3200" spc="-1" strike="noStrike">
              <a:latin typeface="Arial"/>
            </a:endParaRPr>
          </a:p>
        </p:txBody>
      </p:sp>
      <p:sp>
        <p:nvSpPr>
          <p:cNvPr id="75" name="PlaceHolder 7"/>
          <p:cNvSpPr>
            <a:spLocks noGrp="1"/>
          </p:cNvSpPr>
          <p:nvPr>
            <p:ph type="body"/>
          </p:nvPr>
        </p:nvSpPr>
        <p:spPr>
          <a:xfrm>
            <a:off x="6639120" y="3044520"/>
            <a:ext cx="292104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8"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79" name="PlaceHolder 2"/>
          <p:cNvSpPr>
            <a:spLocks noGrp="1"/>
          </p:cNvSpPr>
          <p:nvPr>
            <p:ph type="subTitle"/>
          </p:nvPr>
        </p:nvSpPr>
        <p:spPr>
          <a:xfrm>
            <a:off x="504000" y="1326600"/>
            <a:ext cx="9072000" cy="3288600"/>
          </a:xfrm>
          <a:prstGeom prst="rect">
            <a:avLst/>
          </a:prstGeom>
        </p:spPr>
        <p:txBody>
          <a:bodyPr lIns="0" rIns="0" tIns="0" bIns="0" anchor="ctr">
            <a:spAutoFit/>
          </a:bodyPr>
          <a:p>
            <a:pPr algn="ctr"/>
            <a:endParaRPr b="0" lang="en-GB"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81" name="PlaceHolder 2"/>
          <p:cNvSpPr>
            <a:spLocks noGrp="1"/>
          </p:cNvSpPr>
          <p:nvPr>
            <p:ph type="body"/>
          </p:nvPr>
        </p:nvSpPr>
        <p:spPr>
          <a:xfrm>
            <a:off x="504000" y="1326600"/>
            <a:ext cx="9072000" cy="3288600"/>
          </a:xfrm>
          <a:prstGeom prst="rect">
            <a:avLst/>
          </a:prstGeom>
        </p:spPr>
        <p:txBody>
          <a:bodyPr lIns="0" rIns="0" tIns="0" bIns="0">
            <a:normAutofit/>
          </a:bodyPr>
          <a:p>
            <a:endParaRPr b="0" lang="en-GB"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83" name="PlaceHolder 2"/>
          <p:cNvSpPr>
            <a:spLocks noGrp="1"/>
          </p:cNvSpPr>
          <p:nvPr>
            <p:ph type="body"/>
          </p:nvPr>
        </p:nvSpPr>
        <p:spPr>
          <a:xfrm>
            <a:off x="504000" y="1326600"/>
            <a:ext cx="4426920" cy="3288600"/>
          </a:xfrm>
          <a:prstGeom prst="rect">
            <a:avLst/>
          </a:prstGeom>
        </p:spPr>
        <p:txBody>
          <a:bodyPr lIns="0" rIns="0" tIns="0" bIns="0">
            <a:normAutofit/>
          </a:bodyPr>
          <a:p>
            <a:endParaRPr b="0" lang="en-GB" sz="3200" spc="-1" strike="noStrike">
              <a:latin typeface="Arial"/>
            </a:endParaRPr>
          </a:p>
        </p:txBody>
      </p:sp>
      <p:sp>
        <p:nvSpPr>
          <p:cNvPr id="84" name="PlaceHolder 3"/>
          <p:cNvSpPr>
            <a:spLocks noGrp="1"/>
          </p:cNvSpPr>
          <p:nvPr>
            <p:ph type="body"/>
          </p:nvPr>
        </p:nvSpPr>
        <p:spPr>
          <a:xfrm>
            <a:off x="5152680" y="1326600"/>
            <a:ext cx="4426920" cy="3288600"/>
          </a:xfrm>
          <a:prstGeom prst="rect">
            <a:avLst/>
          </a:prstGeom>
        </p:spPr>
        <p:txBody>
          <a:bodyPr lIns="0" rIns="0" tIns="0" bIns="0">
            <a:normAutofit/>
          </a:bodyPr>
          <a:p>
            <a:endParaRPr b="0" lang="en-GB"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5"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5" name="PlaceHolder 2"/>
          <p:cNvSpPr>
            <a:spLocks noGrp="1"/>
          </p:cNvSpPr>
          <p:nvPr>
            <p:ph type="body"/>
          </p:nvPr>
        </p:nvSpPr>
        <p:spPr>
          <a:xfrm>
            <a:off x="504000" y="1326600"/>
            <a:ext cx="9072000" cy="3288600"/>
          </a:xfrm>
          <a:prstGeom prst="rect">
            <a:avLst/>
          </a:prstGeom>
        </p:spPr>
        <p:txBody>
          <a:bodyPr lIns="0" rIns="0" tIns="0" bIns="0">
            <a:normAutofit/>
          </a:bodyPr>
          <a:p>
            <a:endParaRPr b="0" lang="en-GB"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6" name="PlaceHolder 1"/>
          <p:cNvSpPr>
            <a:spLocks noGrp="1"/>
          </p:cNvSpPr>
          <p:nvPr>
            <p:ph type="subTitle"/>
          </p:nvPr>
        </p:nvSpPr>
        <p:spPr>
          <a:xfrm>
            <a:off x="504000" y="226080"/>
            <a:ext cx="9072000" cy="4388400"/>
          </a:xfrm>
          <a:prstGeom prst="rect">
            <a:avLst/>
          </a:prstGeom>
        </p:spPr>
        <p:txBody>
          <a:bodyPr lIns="0" rIns="0" tIns="0" bIns="0" anchor="ctr">
            <a:spAutoFit/>
          </a:bodyPr>
          <a:p>
            <a:pPr algn="ctr"/>
            <a:endParaRPr b="0" lang="en-GB"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88" name="PlaceHolder 2"/>
          <p:cNvSpPr>
            <a:spLocks noGrp="1"/>
          </p:cNvSpPr>
          <p:nvPr>
            <p:ph type="body"/>
          </p:nvPr>
        </p:nvSpPr>
        <p:spPr>
          <a:xfrm>
            <a:off x="504000" y="1326600"/>
            <a:ext cx="4426920" cy="1568520"/>
          </a:xfrm>
          <a:prstGeom prst="rect">
            <a:avLst/>
          </a:prstGeom>
        </p:spPr>
        <p:txBody>
          <a:bodyPr lIns="0" rIns="0" tIns="0" bIns="0">
            <a:normAutofit/>
          </a:bodyPr>
          <a:p>
            <a:endParaRPr b="0" lang="en-GB" sz="3200" spc="-1" strike="noStrike">
              <a:latin typeface="Arial"/>
            </a:endParaRPr>
          </a:p>
        </p:txBody>
      </p:sp>
      <p:sp>
        <p:nvSpPr>
          <p:cNvPr id="89" name="PlaceHolder 3"/>
          <p:cNvSpPr>
            <a:spLocks noGrp="1"/>
          </p:cNvSpPr>
          <p:nvPr>
            <p:ph type="body"/>
          </p:nvPr>
        </p:nvSpPr>
        <p:spPr>
          <a:xfrm>
            <a:off x="5152680" y="1326600"/>
            <a:ext cx="4426920" cy="3288600"/>
          </a:xfrm>
          <a:prstGeom prst="rect">
            <a:avLst/>
          </a:prstGeom>
        </p:spPr>
        <p:txBody>
          <a:bodyPr lIns="0" rIns="0" tIns="0" bIns="0">
            <a:normAutofit/>
          </a:bodyPr>
          <a:p>
            <a:endParaRPr b="0" lang="en-GB" sz="3200" spc="-1" strike="noStrike">
              <a:latin typeface="Arial"/>
            </a:endParaRPr>
          </a:p>
        </p:txBody>
      </p:sp>
      <p:sp>
        <p:nvSpPr>
          <p:cNvPr id="90" name="PlaceHolder 4"/>
          <p:cNvSpPr>
            <a:spLocks noGrp="1"/>
          </p:cNvSpPr>
          <p:nvPr>
            <p:ph type="body"/>
          </p:nvPr>
        </p:nvSpPr>
        <p:spPr>
          <a:xfrm>
            <a:off x="504000" y="3044520"/>
            <a:ext cx="442692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92" name="PlaceHolder 2"/>
          <p:cNvSpPr>
            <a:spLocks noGrp="1"/>
          </p:cNvSpPr>
          <p:nvPr>
            <p:ph type="body"/>
          </p:nvPr>
        </p:nvSpPr>
        <p:spPr>
          <a:xfrm>
            <a:off x="504000" y="1326600"/>
            <a:ext cx="4426920" cy="3288600"/>
          </a:xfrm>
          <a:prstGeom prst="rect">
            <a:avLst/>
          </a:prstGeom>
        </p:spPr>
        <p:txBody>
          <a:bodyPr lIns="0" rIns="0" tIns="0" bIns="0">
            <a:normAutofit/>
          </a:bodyPr>
          <a:p>
            <a:endParaRPr b="0" lang="en-GB" sz="3200" spc="-1" strike="noStrike">
              <a:latin typeface="Arial"/>
            </a:endParaRPr>
          </a:p>
        </p:txBody>
      </p:sp>
      <p:sp>
        <p:nvSpPr>
          <p:cNvPr id="93" name="PlaceHolder 3"/>
          <p:cNvSpPr>
            <a:spLocks noGrp="1"/>
          </p:cNvSpPr>
          <p:nvPr>
            <p:ph type="body"/>
          </p:nvPr>
        </p:nvSpPr>
        <p:spPr>
          <a:xfrm>
            <a:off x="5152680" y="1326600"/>
            <a:ext cx="4426920" cy="1568520"/>
          </a:xfrm>
          <a:prstGeom prst="rect">
            <a:avLst/>
          </a:prstGeom>
        </p:spPr>
        <p:txBody>
          <a:bodyPr lIns="0" rIns="0" tIns="0" bIns="0">
            <a:normAutofit/>
          </a:bodyPr>
          <a:p>
            <a:endParaRPr b="0" lang="en-GB" sz="3200" spc="-1" strike="noStrike">
              <a:latin typeface="Arial"/>
            </a:endParaRPr>
          </a:p>
        </p:txBody>
      </p:sp>
      <p:sp>
        <p:nvSpPr>
          <p:cNvPr id="94" name="PlaceHolder 4"/>
          <p:cNvSpPr>
            <a:spLocks noGrp="1"/>
          </p:cNvSpPr>
          <p:nvPr>
            <p:ph type="body"/>
          </p:nvPr>
        </p:nvSpPr>
        <p:spPr>
          <a:xfrm>
            <a:off x="5152680" y="3044520"/>
            <a:ext cx="442692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96" name="PlaceHolder 2"/>
          <p:cNvSpPr>
            <a:spLocks noGrp="1"/>
          </p:cNvSpPr>
          <p:nvPr>
            <p:ph type="body"/>
          </p:nvPr>
        </p:nvSpPr>
        <p:spPr>
          <a:xfrm>
            <a:off x="504000" y="1326600"/>
            <a:ext cx="4426920" cy="1568520"/>
          </a:xfrm>
          <a:prstGeom prst="rect">
            <a:avLst/>
          </a:prstGeom>
        </p:spPr>
        <p:txBody>
          <a:bodyPr lIns="0" rIns="0" tIns="0" bIns="0">
            <a:normAutofit/>
          </a:bodyPr>
          <a:p>
            <a:endParaRPr b="0" lang="en-GB" sz="3200" spc="-1" strike="noStrike">
              <a:latin typeface="Arial"/>
            </a:endParaRPr>
          </a:p>
        </p:txBody>
      </p:sp>
      <p:sp>
        <p:nvSpPr>
          <p:cNvPr id="97" name="PlaceHolder 3"/>
          <p:cNvSpPr>
            <a:spLocks noGrp="1"/>
          </p:cNvSpPr>
          <p:nvPr>
            <p:ph type="body"/>
          </p:nvPr>
        </p:nvSpPr>
        <p:spPr>
          <a:xfrm>
            <a:off x="5152680" y="1326600"/>
            <a:ext cx="4426920" cy="1568520"/>
          </a:xfrm>
          <a:prstGeom prst="rect">
            <a:avLst/>
          </a:prstGeom>
        </p:spPr>
        <p:txBody>
          <a:bodyPr lIns="0" rIns="0" tIns="0" bIns="0">
            <a:normAutofit/>
          </a:bodyPr>
          <a:p>
            <a:endParaRPr b="0" lang="en-GB" sz="3200" spc="-1" strike="noStrike">
              <a:latin typeface="Arial"/>
            </a:endParaRPr>
          </a:p>
        </p:txBody>
      </p:sp>
      <p:sp>
        <p:nvSpPr>
          <p:cNvPr id="98" name="PlaceHolder 4"/>
          <p:cNvSpPr>
            <a:spLocks noGrp="1"/>
          </p:cNvSpPr>
          <p:nvPr>
            <p:ph type="body"/>
          </p:nvPr>
        </p:nvSpPr>
        <p:spPr>
          <a:xfrm>
            <a:off x="504000" y="3044520"/>
            <a:ext cx="907200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100" name="PlaceHolder 2"/>
          <p:cNvSpPr>
            <a:spLocks noGrp="1"/>
          </p:cNvSpPr>
          <p:nvPr>
            <p:ph type="body"/>
          </p:nvPr>
        </p:nvSpPr>
        <p:spPr>
          <a:xfrm>
            <a:off x="504000" y="1326600"/>
            <a:ext cx="9072000" cy="1568520"/>
          </a:xfrm>
          <a:prstGeom prst="rect">
            <a:avLst/>
          </a:prstGeom>
        </p:spPr>
        <p:txBody>
          <a:bodyPr lIns="0" rIns="0" tIns="0" bIns="0">
            <a:normAutofit/>
          </a:bodyPr>
          <a:p>
            <a:endParaRPr b="0" lang="en-GB" sz="3200" spc="-1" strike="noStrike">
              <a:latin typeface="Arial"/>
            </a:endParaRPr>
          </a:p>
        </p:txBody>
      </p:sp>
      <p:sp>
        <p:nvSpPr>
          <p:cNvPr id="101" name="PlaceHolder 3"/>
          <p:cNvSpPr>
            <a:spLocks noGrp="1"/>
          </p:cNvSpPr>
          <p:nvPr>
            <p:ph type="body"/>
          </p:nvPr>
        </p:nvSpPr>
        <p:spPr>
          <a:xfrm>
            <a:off x="504000" y="3044520"/>
            <a:ext cx="907200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103" name="PlaceHolder 2"/>
          <p:cNvSpPr>
            <a:spLocks noGrp="1"/>
          </p:cNvSpPr>
          <p:nvPr>
            <p:ph type="body"/>
          </p:nvPr>
        </p:nvSpPr>
        <p:spPr>
          <a:xfrm>
            <a:off x="504000" y="1326600"/>
            <a:ext cx="4426920" cy="1568520"/>
          </a:xfrm>
          <a:prstGeom prst="rect">
            <a:avLst/>
          </a:prstGeom>
        </p:spPr>
        <p:txBody>
          <a:bodyPr lIns="0" rIns="0" tIns="0" bIns="0">
            <a:normAutofit/>
          </a:bodyPr>
          <a:p>
            <a:endParaRPr b="0" lang="en-GB" sz="3200" spc="-1" strike="noStrike">
              <a:latin typeface="Arial"/>
            </a:endParaRPr>
          </a:p>
        </p:txBody>
      </p:sp>
      <p:sp>
        <p:nvSpPr>
          <p:cNvPr id="104" name="PlaceHolder 3"/>
          <p:cNvSpPr>
            <a:spLocks noGrp="1"/>
          </p:cNvSpPr>
          <p:nvPr>
            <p:ph type="body"/>
          </p:nvPr>
        </p:nvSpPr>
        <p:spPr>
          <a:xfrm>
            <a:off x="5152680" y="1326600"/>
            <a:ext cx="4426920" cy="1568520"/>
          </a:xfrm>
          <a:prstGeom prst="rect">
            <a:avLst/>
          </a:prstGeom>
        </p:spPr>
        <p:txBody>
          <a:bodyPr lIns="0" rIns="0" tIns="0" bIns="0">
            <a:normAutofit/>
          </a:bodyPr>
          <a:p>
            <a:endParaRPr b="0" lang="en-GB" sz="3200" spc="-1" strike="noStrike">
              <a:latin typeface="Arial"/>
            </a:endParaRPr>
          </a:p>
        </p:txBody>
      </p:sp>
      <p:sp>
        <p:nvSpPr>
          <p:cNvPr id="105" name="PlaceHolder 4"/>
          <p:cNvSpPr>
            <a:spLocks noGrp="1"/>
          </p:cNvSpPr>
          <p:nvPr>
            <p:ph type="body"/>
          </p:nvPr>
        </p:nvSpPr>
        <p:spPr>
          <a:xfrm>
            <a:off x="504000" y="3044520"/>
            <a:ext cx="4426920" cy="1568520"/>
          </a:xfrm>
          <a:prstGeom prst="rect">
            <a:avLst/>
          </a:prstGeom>
        </p:spPr>
        <p:txBody>
          <a:bodyPr lIns="0" rIns="0" tIns="0" bIns="0">
            <a:normAutofit/>
          </a:bodyPr>
          <a:p>
            <a:endParaRPr b="0" lang="en-GB" sz="3200" spc="-1" strike="noStrike">
              <a:latin typeface="Arial"/>
            </a:endParaRPr>
          </a:p>
        </p:txBody>
      </p:sp>
      <p:sp>
        <p:nvSpPr>
          <p:cNvPr id="106" name="PlaceHolder 5"/>
          <p:cNvSpPr>
            <a:spLocks noGrp="1"/>
          </p:cNvSpPr>
          <p:nvPr>
            <p:ph type="body"/>
          </p:nvPr>
        </p:nvSpPr>
        <p:spPr>
          <a:xfrm>
            <a:off x="5152680" y="3044520"/>
            <a:ext cx="442692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108" name="PlaceHolder 2"/>
          <p:cNvSpPr>
            <a:spLocks noGrp="1"/>
          </p:cNvSpPr>
          <p:nvPr>
            <p:ph type="body"/>
          </p:nvPr>
        </p:nvSpPr>
        <p:spPr>
          <a:xfrm>
            <a:off x="504000" y="1326600"/>
            <a:ext cx="2921040" cy="1568520"/>
          </a:xfrm>
          <a:prstGeom prst="rect">
            <a:avLst/>
          </a:prstGeom>
        </p:spPr>
        <p:txBody>
          <a:bodyPr lIns="0" rIns="0" tIns="0" bIns="0">
            <a:normAutofit/>
          </a:bodyPr>
          <a:p>
            <a:endParaRPr b="0" lang="en-GB" sz="3200" spc="-1" strike="noStrike">
              <a:latin typeface="Arial"/>
            </a:endParaRPr>
          </a:p>
        </p:txBody>
      </p:sp>
      <p:sp>
        <p:nvSpPr>
          <p:cNvPr id="109" name="PlaceHolder 3"/>
          <p:cNvSpPr>
            <a:spLocks noGrp="1"/>
          </p:cNvSpPr>
          <p:nvPr>
            <p:ph type="body"/>
          </p:nvPr>
        </p:nvSpPr>
        <p:spPr>
          <a:xfrm>
            <a:off x="3571560" y="1326600"/>
            <a:ext cx="2921040" cy="1568520"/>
          </a:xfrm>
          <a:prstGeom prst="rect">
            <a:avLst/>
          </a:prstGeom>
        </p:spPr>
        <p:txBody>
          <a:bodyPr lIns="0" rIns="0" tIns="0" bIns="0">
            <a:normAutofit/>
          </a:bodyPr>
          <a:p>
            <a:endParaRPr b="0" lang="en-GB" sz="3200" spc="-1" strike="noStrike">
              <a:latin typeface="Arial"/>
            </a:endParaRPr>
          </a:p>
        </p:txBody>
      </p:sp>
      <p:sp>
        <p:nvSpPr>
          <p:cNvPr id="110" name="PlaceHolder 4"/>
          <p:cNvSpPr>
            <a:spLocks noGrp="1"/>
          </p:cNvSpPr>
          <p:nvPr>
            <p:ph type="body"/>
          </p:nvPr>
        </p:nvSpPr>
        <p:spPr>
          <a:xfrm>
            <a:off x="6639120" y="1326600"/>
            <a:ext cx="2921040" cy="1568520"/>
          </a:xfrm>
          <a:prstGeom prst="rect">
            <a:avLst/>
          </a:prstGeom>
        </p:spPr>
        <p:txBody>
          <a:bodyPr lIns="0" rIns="0" tIns="0" bIns="0">
            <a:normAutofit/>
          </a:bodyPr>
          <a:p>
            <a:endParaRPr b="0" lang="en-GB" sz="3200" spc="-1" strike="noStrike">
              <a:latin typeface="Arial"/>
            </a:endParaRPr>
          </a:p>
        </p:txBody>
      </p:sp>
      <p:sp>
        <p:nvSpPr>
          <p:cNvPr id="111" name="PlaceHolder 5"/>
          <p:cNvSpPr>
            <a:spLocks noGrp="1"/>
          </p:cNvSpPr>
          <p:nvPr>
            <p:ph type="body"/>
          </p:nvPr>
        </p:nvSpPr>
        <p:spPr>
          <a:xfrm>
            <a:off x="504000" y="3044520"/>
            <a:ext cx="2921040" cy="1568520"/>
          </a:xfrm>
          <a:prstGeom prst="rect">
            <a:avLst/>
          </a:prstGeom>
        </p:spPr>
        <p:txBody>
          <a:bodyPr lIns="0" rIns="0" tIns="0" bIns="0">
            <a:normAutofit/>
          </a:bodyPr>
          <a:p>
            <a:endParaRPr b="0" lang="en-GB" sz="3200" spc="-1" strike="noStrike">
              <a:latin typeface="Arial"/>
            </a:endParaRPr>
          </a:p>
        </p:txBody>
      </p:sp>
      <p:sp>
        <p:nvSpPr>
          <p:cNvPr id="112" name="PlaceHolder 6"/>
          <p:cNvSpPr>
            <a:spLocks noGrp="1"/>
          </p:cNvSpPr>
          <p:nvPr>
            <p:ph type="body"/>
          </p:nvPr>
        </p:nvSpPr>
        <p:spPr>
          <a:xfrm>
            <a:off x="3571560" y="3044520"/>
            <a:ext cx="2921040" cy="1568520"/>
          </a:xfrm>
          <a:prstGeom prst="rect">
            <a:avLst/>
          </a:prstGeom>
        </p:spPr>
        <p:txBody>
          <a:bodyPr lIns="0" rIns="0" tIns="0" bIns="0">
            <a:normAutofit/>
          </a:bodyPr>
          <a:p>
            <a:endParaRPr b="0" lang="en-GB" sz="3200" spc="-1" strike="noStrike">
              <a:latin typeface="Arial"/>
            </a:endParaRPr>
          </a:p>
        </p:txBody>
      </p:sp>
      <p:sp>
        <p:nvSpPr>
          <p:cNvPr id="113" name="PlaceHolder 7"/>
          <p:cNvSpPr>
            <a:spLocks noGrp="1"/>
          </p:cNvSpPr>
          <p:nvPr>
            <p:ph type="body"/>
          </p:nvPr>
        </p:nvSpPr>
        <p:spPr>
          <a:xfrm>
            <a:off x="6639120" y="3044520"/>
            <a:ext cx="292104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7" name="PlaceHolder 2"/>
          <p:cNvSpPr>
            <a:spLocks noGrp="1"/>
          </p:cNvSpPr>
          <p:nvPr>
            <p:ph type="body"/>
          </p:nvPr>
        </p:nvSpPr>
        <p:spPr>
          <a:xfrm>
            <a:off x="504000" y="1326600"/>
            <a:ext cx="4426920" cy="3288600"/>
          </a:xfrm>
          <a:prstGeom prst="rect">
            <a:avLst/>
          </a:prstGeom>
        </p:spPr>
        <p:txBody>
          <a:bodyPr lIns="0" rIns="0" tIns="0" bIns="0">
            <a:normAutofit/>
          </a:bodyPr>
          <a:p>
            <a:endParaRPr b="0" lang="en-GB" sz="3200" spc="-1" strike="noStrike">
              <a:latin typeface="Arial"/>
            </a:endParaRPr>
          </a:p>
        </p:txBody>
      </p:sp>
      <p:sp>
        <p:nvSpPr>
          <p:cNvPr id="8" name="PlaceHolder 3"/>
          <p:cNvSpPr>
            <a:spLocks noGrp="1"/>
          </p:cNvSpPr>
          <p:nvPr>
            <p:ph type="body"/>
          </p:nvPr>
        </p:nvSpPr>
        <p:spPr>
          <a:xfrm>
            <a:off x="5152680" y="1326600"/>
            <a:ext cx="4426920" cy="3288600"/>
          </a:xfrm>
          <a:prstGeom prst="rect">
            <a:avLst/>
          </a:prstGeom>
        </p:spPr>
        <p:txBody>
          <a:bodyPr lIns="0" rIns="0" tIns="0" bIns="0">
            <a:normAutofit/>
          </a:bodyPr>
          <a:p>
            <a:endParaRPr b="0" lang="en-GB"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2000" cy="4388400"/>
          </a:xfrm>
          <a:prstGeom prst="rect">
            <a:avLst/>
          </a:prstGeom>
        </p:spPr>
        <p:txBody>
          <a:bodyPr lIns="0" rIns="0" tIns="0" bIns="0" anchor="ctr">
            <a:spAutoFit/>
          </a:bodyPr>
          <a:p>
            <a:pPr algn="ctr"/>
            <a:endParaRPr b="0" lang="en-GB"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12" name="PlaceHolder 2"/>
          <p:cNvSpPr>
            <a:spLocks noGrp="1"/>
          </p:cNvSpPr>
          <p:nvPr>
            <p:ph type="body"/>
          </p:nvPr>
        </p:nvSpPr>
        <p:spPr>
          <a:xfrm>
            <a:off x="504000" y="1326600"/>
            <a:ext cx="4426920" cy="1568520"/>
          </a:xfrm>
          <a:prstGeom prst="rect">
            <a:avLst/>
          </a:prstGeom>
        </p:spPr>
        <p:txBody>
          <a:bodyPr lIns="0" rIns="0" tIns="0" bIns="0">
            <a:normAutofit/>
          </a:bodyPr>
          <a:p>
            <a:endParaRPr b="0" lang="en-GB" sz="3200" spc="-1" strike="noStrike">
              <a:latin typeface="Arial"/>
            </a:endParaRPr>
          </a:p>
        </p:txBody>
      </p:sp>
      <p:sp>
        <p:nvSpPr>
          <p:cNvPr id="13" name="PlaceHolder 3"/>
          <p:cNvSpPr>
            <a:spLocks noGrp="1"/>
          </p:cNvSpPr>
          <p:nvPr>
            <p:ph type="body"/>
          </p:nvPr>
        </p:nvSpPr>
        <p:spPr>
          <a:xfrm>
            <a:off x="5152680" y="1326600"/>
            <a:ext cx="4426920" cy="3288600"/>
          </a:xfrm>
          <a:prstGeom prst="rect">
            <a:avLst/>
          </a:prstGeom>
        </p:spPr>
        <p:txBody>
          <a:bodyPr lIns="0" rIns="0" tIns="0" bIns="0">
            <a:normAutofit/>
          </a:bodyPr>
          <a:p>
            <a:endParaRPr b="0" lang="en-GB" sz="3200" spc="-1" strike="noStrike">
              <a:latin typeface="Arial"/>
            </a:endParaRPr>
          </a:p>
        </p:txBody>
      </p:sp>
      <p:sp>
        <p:nvSpPr>
          <p:cNvPr id="14" name="PlaceHolder 4"/>
          <p:cNvSpPr>
            <a:spLocks noGrp="1"/>
          </p:cNvSpPr>
          <p:nvPr>
            <p:ph type="body"/>
          </p:nvPr>
        </p:nvSpPr>
        <p:spPr>
          <a:xfrm>
            <a:off x="504000" y="3044520"/>
            <a:ext cx="442692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16" name="PlaceHolder 2"/>
          <p:cNvSpPr>
            <a:spLocks noGrp="1"/>
          </p:cNvSpPr>
          <p:nvPr>
            <p:ph type="body"/>
          </p:nvPr>
        </p:nvSpPr>
        <p:spPr>
          <a:xfrm>
            <a:off x="504000" y="1326600"/>
            <a:ext cx="4426920" cy="3288600"/>
          </a:xfrm>
          <a:prstGeom prst="rect">
            <a:avLst/>
          </a:prstGeom>
        </p:spPr>
        <p:txBody>
          <a:bodyPr lIns="0" rIns="0" tIns="0" bIns="0">
            <a:normAutofit/>
          </a:bodyPr>
          <a:p>
            <a:endParaRPr b="0" lang="en-GB" sz="3200" spc="-1" strike="noStrike">
              <a:latin typeface="Arial"/>
            </a:endParaRPr>
          </a:p>
        </p:txBody>
      </p:sp>
      <p:sp>
        <p:nvSpPr>
          <p:cNvPr id="17" name="PlaceHolder 3"/>
          <p:cNvSpPr>
            <a:spLocks noGrp="1"/>
          </p:cNvSpPr>
          <p:nvPr>
            <p:ph type="body"/>
          </p:nvPr>
        </p:nvSpPr>
        <p:spPr>
          <a:xfrm>
            <a:off x="5152680" y="1326600"/>
            <a:ext cx="4426920" cy="1568520"/>
          </a:xfrm>
          <a:prstGeom prst="rect">
            <a:avLst/>
          </a:prstGeom>
        </p:spPr>
        <p:txBody>
          <a:bodyPr lIns="0" rIns="0" tIns="0" bIns="0">
            <a:normAutofit/>
          </a:bodyPr>
          <a:p>
            <a:endParaRPr b="0" lang="en-GB" sz="3200" spc="-1" strike="noStrike">
              <a:latin typeface="Arial"/>
            </a:endParaRPr>
          </a:p>
        </p:txBody>
      </p:sp>
      <p:sp>
        <p:nvSpPr>
          <p:cNvPr id="18" name="PlaceHolder 4"/>
          <p:cNvSpPr>
            <a:spLocks noGrp="1"/>
          </p:cNvSpPr>
          <p:nvPr>
            <p:ph type="body"/>
          </p:nvPr>
        </p:nvSpPr>
        <p:spPr>
          <a:xfrm>
            <a:off x="5152680" y="3044520"/>
            <a:ext cx="4426920" cy="1568520"/>
          </a:xfrm>
          <a:prstGeom prst="rect">
            <a:avLst/>
          </a:prstGeom>
        </p:spPr>
        <p:txBody>
          <a:bodyPr lIns="0" rIns="0" tIns="0" bIns="0">
            <a:normAutofit/>
          </a:bodyPr>
          <a:p>
            <a:endParaRPr b="0" lang="en-GB"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2000" cy="946440"/>
          </a:xfrm>
          <a:prstGeom prst="rect">
            <a:avLst/>
          </a:prstGeom>
        </p:spPr>
        <p:txBody>
          <a:bodyPr lIns="0" rIns="0" tIns="0" bIns="0" anchor="ctr">
            <a:spAutoFit/>
          </a:bodyPr>
          <a:p>
            <a:pPr algn="ctr"/>
            <a:endParaRPr b="0" lang="en-GB" sz="4400" spc="-1" strike="noStrike">
              <a:latin typeface="Arial"/>
            </a:endParaRPr>
          </a:p>
        </p:txBody>
      </p:sp>
      <p:sp>
        <p:nvSpPr>
          <p:cNvPr id="20" name="PlaceHolder 2"/>
          <p:cNvSpPr>
            <a:spLocks noGrp="1"/>
          </p:cNvSpPr>
          <p:nvPr>
            <p:ph type="body"/>
          </p:nvPr>
        </p:nvSpPr>
        <p:spPr>
          <a:xfrm>
            <a:off x="504000" y="1326600"/>
            <a:ext cx="4426920" cy="1568520"/>
          </a:xfrm>
          <a:prstGeom prst="rect">
            <a:avLst/>
          </a:prstGeom>
        </p:spPr>
        <p:txBody>
          <a:bodyPr lIns="0" rIns="0" tIns="0" bIns="0">
            <a:normAutofit/>
          </a:bodyPr>
          <a:p>
            <a:endParaRPr b="0" lang="en-GB" sz="3200" spc="-1" strike="noStrike">
              <a:latin typeface="Arial"/>
            </a:endParaRPr>
          </a:p>
        </p:txBody>
      </p:sp>
      <p:sp>
        <p:nvSpPr>
          <p:cNvPr id="21" name="PlaceHolder 3"/>
          <p:cNvSpPr>
            <a:spLocks noGrp="1"/>
          </p:cNvSpPr>
          <p:nvPr>
            <p:ph type="body"/>
          </p:nvPr>
        </p:nvSpPr>
        <p:spPr>
          <a:xfrm>
            <a:off x="5152680" y="1326600"/>
            <a:ext cx="4426920" cy="1568520"/>
          </a:xfrm>
          <a:prstGeom prst="rect">
            <a:avLst/>
          </a:prstGeom>
        </p:spPr>
        <p:txBody>
          <a:bodyPr lIns="0" rIns="0" tIns="0" bIns="0">
            <a:normAutofit/>
          </a:bodyPr>
          <a:p>
            <a:endParaRPr b="0" lang="en-GB" sz="3200" spc="-1" strike="noStrike">
              <a:latin typeface="Arial"/>
            </a:endParaRPr>
          </a:p>
        </p:txBody>
      </p:sp>
      <p:sp>
        <p:nvSpPr>
          <p:cNvPr id="22" name="PlaceHolder 4"/>
          <p:cNvSpPr>
            <a:spLocks noGrp="1"/>
          </p:cNvSpPr>
          <p:nvPr>
            <p:ph type="body"/>
          </p:nvPr>
        </p:nvSpPr>
        <p:spPr>
          <a:xfrm>
            <a:off x="504000" y="3044520"/>
            <a:ext cx="9072000" cy="1568520"/>
          </a:xfrm>
          <a:prstGeom prst="rect">
            <a:avLst/>
          </a:prstGeom>
        </p:spPr>
        <p:txBody>
          <a:bodyPr lIns="0" rIns="0" tIns="0" bIns="0">
            <a:normAutofit/>
          </a:bodyPr>
          <a:p>
            <a:endParaRPr b="0" lang="en-GB"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GB" sz="4400" spc="-1" strike="noStrike">
                <a:latin typeface="Arial"/>
              </a:rPr>
              <a:t>Click to edit the title text format</a:t>
            </a:r>
            <a:endParaRPr b="0" lang="en-GB" sz="4400" spc="-1" strike="noStrike">
              <a:latin typeface="Arial"/>
            </a:endParaRPr>
          </a:p>
        </p:txBody>
      </p:sp>
      <p:sp>
        <p:nvSpPr>
          <p:cNvPr id="1"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GB" sz="3200" spc="-1" strike="noStrike">
                <a:latin typeface="Arial"/>
              </a:rPr>
              <a:t>Click to edit the outline text format</a:t>
            </a:r>
            <a:endParaRPr b="0" lang="en-GB" sz="3200" spc="-1" strike="noStrike">
              <a:latin typeface="Arial"/>
            </a:endParaRPr>
          </a:p>
          <a:p>
            <a:pPr lvl="1" marL="864000" indent="-324000">
              <a:spcBef>
                <a:spcPts val="1134"/>
              </a:spcBef>
              <a:buClr>
                <a:srgbClr val="000000"/>
              </a:buClr>
              <a:buSzPct val="75000"/>
              <a:buFont typeface="Symbol" charset="2"/>
              <a:buChar char=""/>
            </a:pPr>
            <a:r>
              <a:rPr b="0" lang="en-GB" sz="2800" spc="-1" strike="noStrike">
                <a:latin typeface="Arial"/>
              </a:rPr>
              <a:t>Second Outline Level</a:t>
            </a:r>
            <a:endParaRPr b="0" lang="en-GB" sz="2800" spc="-1" strike="noStrike">
              <a:latin typeface="Arial"/>
            </a:endParaRPr>
          </a:p>
          <a:p>
            <a:pPr lvl="2" marL="1296000" indent="-288000">
              <a:spcBef>
                <a:spcPts val="850"/>
              </a:spcBef>
              <a:buClr>
                <a:srgbClr val="000000"/>
              </a:buClr>
              <a:buSzPct val="45000"/>
              <a:buFont typeface="Wingdings" charset="2"/>
              <a:buChar char=""/>
            </a:pPr>
            <a:r>
              <a:rPr b="0" lang="en-GB" sz="2400" spc="-1" strike="noStrike">
                <a:latin typeface="Arial"/>
              </a:rPr>
              <a:t>Third Outline Level</a:t>
            </a:r>
            <a:endParaRPr b="0" lang="en-GB" sz="2400" spc="-1" strike="noStrike">
              <a:latin typeface="Arial"/>
            </a:endParaRPr>
          </a:p>
          <a:p>
            <a:pPr lvl="3" marL="1728000" indent="-216000">
              <a:spcBef>
                <a:spcPts val="567"/>
              </a:spcBef>
              <a:buClr>
                <a:srgbClr val="000000"/>
              </a:buClr>
              <a:buSzPct val="75000"/>
              <a:buFont typeface="Symbol" charset="2"/>
              <a:buChar char=""/>
            </a:pPr>
            <a:r>
              <a:rPr b="0" lang="en-GB" sz="2000" spc="-1" strike="noStrike">
                <a:latin typeface="Arial"/>
              </a:rPr>
              <a:t>Fourth Outline Level</a:t>
            </a:r>
            <a:endParaRPr b="0" lang="en-GB" sz="2000" spc="-1" strike="noStrike">
              <a:latin typeface="Arial"/>
            </a:endParaRPr>
          </a:p>
          <a:p>
            <a:pPr lvl="4" marL="2160000" indent="-216000">
              <a:spcBef>
                <a:spcPts val="283"/>
              </a:spcBef>
              <a:buClr>
                <a:srgbClr val="000000"/>
              </a:buClr>
              <a:buSzPct val="45000"/>
              <a:buFont typeface="Wingdings" charset="2"/>
              <a:buChar char=""/>
            </a:pPr>
            <a:r>
              <a:rPr b="0" lang="en-GB" sz="2000" spc="-1" strike="noStrike">
                <a:latin typeface="Arial"/>
              </a:rPr>
              <a:t>Fifth Outline Level</a:t>
            </a:r>
            <a:endParaRPr b="0" lang="en-GB" sz="2000" spc="-1" strike="noStrike">
              <a:latin typeface="Arial"/>
            </a:endParaRPr>
          </a:p>
          <a:p>
            <a:pPr lvl="5" marL="2592000" indent="-216000">
              <a:spcBef>
                <a:spcPts val="283"/>
              </a:spcBef>
              <a:buClr>
                <a:srgbClr val="000000"/>
              </a:buClr>
              <a:buSzPct val="45000"/>
              <a:buFont typeface="Wingdings" charset="2"/>
              <a:buChar char=""/>
            </a:pPr>
            <a:r>
              <a:rPr b="0" lang="en-GB" sz="2000" spc="-1" strike="noStrike">
                <a:latin typeface="Arial"/>
              </a:rPr>
              <a:t>Sixth Outline Level</a:t>
            </a:r>
            <a:endParaRPr b="0" lang="en-GB" sz="2000" spc="-1" strike="noStrike">
              <a:latin typeface="Arial"/>
            </a:endParaRPr>
          </a:p>
          <a:p>
            <a:pPr lvl="6" marL="3024000" indent="-216000">
              <a:spcBef>
                <a:spcPts val="283"/>
              </a:spcBef>
              <a:buClr>
                <a:srgbClr val="000000"/>
              </a:buClr>
              <a:buSzPct val="45000"/>
              <a:buFont typeface="Wingdings" charset="2"/>
              <a:buChar char=""/>
            </a:pPr>
            <a:r>
              <a:rPr b="0" lang="en-GB" sz="2000" spc="-1" strike="noStrike">
                <a:latin typeface="Arial"/>
              </a:rPr>
              <a:t>Seventh Outline Level</a:t>
            </a:r>
            <a:endParaRPr b="0" lang="en-GB"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GB" sz="4400" spc="-1" strike="noStrike">
                <a:latin typeface="Arial"/>
              </a:rPr>
              <a:t>Click to edit the title text format</a:t>
            </a:r>
            <a:endParaRPr b="0" lang="en-GB" sz="4400" spc="-1" strike="noStrike">
              <a:latin typeface="Arial"/>
            </a:endParaRPr>
          </a:p>
        </p:txBody>
      </p:sp>
      <p:sp>
        <p:nvSpPr>
          <p:cNvPr id="39"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GB" sz="3200" spc="-1" strike="noStrike">
                <a:latin typeface="Arial"/>
              </a:rPr>
              <a:t>Click to edit the outline text format</a:t>
            </a:r>
            <a:endParaRPr b="0" lang="en-GB" sz="3200" spc="-1" strike="noStrike">
              <a:latin typeface="Arial"/>
            </a:endParaRPr>
          </a:p>
          <a:p>
            <a:pPr lvl="1" marL="864000" indent="-324000">
              <a:spcBef>
                <a:spcPts val="1134"/>
              </a:spcBef>
              <a:buClr>
                <a:srgbClr val="000000"/>
              </a:buClr>
              <a:buSzPct val="75000"/>
              <a:buFont typeface="Symbol" charset="2"/>
              <a:buChar char=""/>
            </a:pPr>
            <a:r>
              <a:rPr b="0" lang="en-GB" sz="2800" spc="-1" strike="noStrike">
                <a:latin typeface="Arial"/>
              </a:rPr>
              <a:t>Second Outline Level</a:t>
            </a:r>
            <a:endParaRPr b="0" lang="en-GB" sz="2800" spc="-1" strike="noStrike">
              <a:latin typeface="Arial"/>
            </a:endParaRPr>
          </a:p>
          <a:p>
            <a:pPr lvl="2" marL="1296000" indent="-288000">
              <a:spcBef>
                <a:spcPts val="850"/>
              </a:spcBef>
              <a:buClr>
                <a:srgbClr val="000000"/>
              </a:buClr>
              <a:buSzPct val="45000"/>
              <a:buFont typeface="Wingdings" charset="2"/>
              <a:buChar char=""/>
            </a:pPr>
            <a:r>
              <a:rPr b="0" lang="en-GB" sz="2400" spc="-1" strike="noStrike">
                <a:latin typeface="Arial"/>
              </a:rPr>
              <a:t>Third Outline Level</a:t>
            </a:r>
            <a:endParaRPr b="0" lang="en-GB" sz="2400" spc="-1" strike="noStrike">
              <a:latin typeface="Arial"/>
            </a:endParaRPr>
          </a:p>
          <a:p>
            <a:pPr lvl="3" marL="1728000" indent="-216000">
              <a:spcBef>
                <a:spcPts val="567"/>
              </a:spcBef>
              <a:buClr>
                <a:srgbClr val="000000"/>
              </a:buClr>
              <a:buSzPct val="75000"/>
              <a:buFont typeface="Symbol" charset="2"/>
              <a:buChar char=""/>
            </a:pPr>
            <a:r>
              <a:rPr b="0" lang="en-GB" sz="2000" spc="-1" strike="noStrike">
                <a:latin typeface="Arial"/>
              </a:rPr>
              <a:t>Fourth Outline Level</a:t>
            </a:r>
            <a:endParaRPr b="0" lang="en-GB" sz="2000" spc="-1" strike="noStrike">
              <a:latin typeface="Arial"/>
            </a:endParaRPr>
          </a:p>
          <a:p>
            <a:pPr lvl="4" marL="2160000" indent="-216000">
              <a:spcBef>
                <a:spcPts val="283"/>
              </a:spcBef>
              <a:buClr>
                <a:srgbClr val="000000"/>
              </a:buClr>
              <a:buSzPct val="45000"/>
              <a:buFont typeface="Wingdings" charset="2"/>
              <a:buChar char=""/>
            </a:pPr>
            <a:r>
              <a:rPr b="0" lang="en-GB" sz="2000" spc="-1" strike="noStrike">
                <a:latin typeface="Arial"/>
              </a:rPr>
              <a:t>Fifth Outline Level</a:t>
            </a:r>
            <a:endParaRPr b="0" lang="en-GB" sz="2000" spc="-1" strike="noStrike">
              <a:latin typeface="Arial"/>
            </a:endParaRPr>
          </a:p>
          <a:p>
            <a:pPr lvl="5" marL="2592000" indent="-216000">
              <a:spcBef>
                <a:spcPts val="283"/>
              </a:spcBef>
              <a:buClr>
                <a:srgbClr val="000000"/>
              </a:buClr>
              <a:buSzPct val="45000"/>
              <a:buFont typeface="Wingdings" charset="2"/>
              <a:buChar char=""/>
            </a:pPr>
            <a:r>
              <a:rPr b="0" lang="en-GB" sz="2000" spc="-1" strike="noStrike">
                <a:latin typeface="Arial"/>
              </a:rPr>
              <a:t>Sixth Outline Level</a:t>
            </a:r>
            <a:endParaRPr b="0" lang="en-GB" sz="2000" spc="-1" strike="noStrike">
              <a:latin typeface="Arial"/>
            </a:endParaRPr>
          </a:p>
          <a:p>
            <a:pPr lvl="6" marL="3024000" indent="-216000">
              <a:spcBef>
                <a:spcPts val="283"/>
              </a:spcBef>
              <a:buClr>
                <a:srgbClr val="000000"/>
              </a:buClr>
              <a:buSzPct val="45000"/>
              <a:buFont typeface="Wingdings" charset="2"/>
              <a:buChar char=""/>
            </a:pPr>
            <a:r>
              <a:rPr b="0" lang="en-GB" sz="2000" spc="-1" strike="noStrike">
                <a:latin typeface="Arial"/>
              </a:rPr>
              <a:t>Seventh Outline Level</a:t>
            </a:r>
            <a:endParaRPr b="0" lang="en-GB"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GB" sz="4400" spc="-1" strike="noStrike">
                <a:latin typeface="Arial"/>
              </a:rPr>
              <a:t>Click to edit the title text format</a:t>
            </a:r>
            <a:endParaRPr b="0" lang="en-GB" sz="4400" spc="-1" strike="noStrike">
              <a:latin typeface="Arial"/>
            </a:endParaRPr>
          </a:p>
        </p:txBody>
      </p:sp>
      <p:sp>
        <p:nvSpPr>
          <p:cNvPr id="77"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GB" sz="3200" spc="-1" strike="noStrike">
                <a:latin typeface="Arial"/>
              </a:rPr>
              <a:t>Click to edit the outline text format</a:t>
            </a:r>
            <a:endParaRPr b="0" lang="en-GB" sz="3200" spc="-1" strike="noStrike">
              <a:latin typeface="Arial"/>
            </a:endParaRPr>
          </a:p>
          <a:p>
            <a:pPr lvl="1" marL="864000" indent="-324000">
              <a:spcBef>
                <a:spcPts val="1134"/>
              </a:spcBef>
              <a:buClr>
                <a:srgbClr val="000000"/>
              </a:buClr>
              <a:buSzPct val="75000"/>
              <a:buFont typeface="Symbol" charset="2"/>
              <a:buChar char=""/>
            </a:pPr>
            <a:r>
              <a:rPr b="0" lang="en-GB" sz="2800" spc="-1" strike="noStrike">
                <a:latin typeface="Arial"/>
              </a:rPr>
              <a:t>Second Outline Level</a:t>
            </a:r>
            <a:endParaRPr b="0" lang="en-GB" sz="2800" spc="-1" strike="noStrike">
              <a:latin typeface="Arial"/>
            </a:endParaRPr>
          </a:p>
          <a:p>
            <a:pPr lvl="2" marL="1296000" indent="-288000">
              <a:spcBef>
                <a:spcPts val="850"/>
              </a:spcBef>
              <a:buClr>
                <a:srgbClr val="000000"/>
              </a:buClr>
              <a:buSzPct val="45000"/>
              <a:buFont typeface="Wingdings" charset="2"/>
              <a:buChar char=""/>
            </a:pPr>
            <a:r>
              <a:rPr b="0" lang="en-GB" sz="2400" spc="-1" strike="noStrike">
                <a:latin typeface="Arial"/>
              </a:rPr>
              <a:t>Third Outline Level</a:t>
            </a:r>
            <a:endParaRPr b="0" lang="en-GB" sz="2400" spc="-1" strike="noStrike">
              <a:latin typeface="Arial"/>
            </a:endParaRPr>
          </a:p>
          <a:p>
            <a:pPr lvl="3" marL="1728000" indent="-216000">
              <a:spcBef>
                <a:spcPts val="567"/>
              </a:spcBef>
              <a:buClr>
                <a:srgbClr val="000000"/>
              </a:buClr>
              <a:buSzPct val="75000"/>
              <a:buFont typeface="Symbol" charset="2"/>
              <a:buChar char=""/>
            </a:pPr>
            <a:r>
              <a:rPr b="0" lang="en-GB" sz="2000" spc="-1" strike="noStrike">
                <a:latin typeface="Arial"/>
              </a:rPr>
              <a:t>Fourth Outline Level</a:t>
            </a:r>
            <a:endParaRPr b="0" lang="en-GB" sz="2000" spc="-1" strike="noStrike">
              <a:latin typeface="Arial"/>
            </a:endParaRPr>
          </a:p>
          <a:p>
            <a:pPr lvl="4" marL="2160000" indent="-216000">
              <a:spcBef>
                <a:spcPts val="283"/>
              </a:spcBef>
              <a:buClr>
                <a:srgbClr val="000000"/>
              </a:buClr>
              <a:buSzPct val="45000"/>
              <a:buFont typeface="Wingdings" charset="2"/>
              <a:buChar char=""/>
            </a:pPr>
            <a:r>
              <a:rPr b="0" lang="en-GB" sz="2000" spc="-1" strike="noStrike">
                <a:latin typeface="Arial"/>
              </a:rPr>
              <a:t>Fifth Outline Level</a:t>
            </a:r>
            <a:endParaRPr b="0" lang="en-GB" sz="2000" spc="-1" strike="noStrike">
              <a:latin typeface="Arial"/>
            </a:endParaRPr>
          </a:p>
          <a:p>
            <a:pPr lvl="5" marL="2592000" indent="-216000">
              <a:spcBef>
                <a:spcPts val="283"/>
              </a:spcBef>
              <a:buClr>
                <a:srgbClr val="000000"/>
              </a:buClr>
              <a:buSzPct val="45000"/>
              <a:buFont typeface="Wingdings" charset="2"/>
              <a:buChar char=""/>
            </a:pPr>
            <a:r>
              <a:rPr b="0" lang="en-GB" sz="2000" spc="-1" strike="noStrike">
                <a:latin typeface="Arial"/>
              </a:rPr>
              <a:t>Sixth Outline Level</a:t>
            </a:r>
            <a:endParaRPr b="0" lang="en-GB" sz="2000" spc="-1" strike="noStrike">
              <a:latin typeface="Arial"/>
            </a:endParaRPr>
          </a:p>
          <a:p>
            <a:pPr lvl="6" marL="3024000" indent="-216000">
              <a:spcBef>
                <a:spcPts val="283"/>
              </a:spcBef>
              <a:buClr>
                <a:srgbClr val="000000"/>
              </a:buClr>
              <a:buSzPct val="45000"/>
              <a:buFont typeface="Wingdings" charset="2"/>
              <a:buChar char=""/>
            </a:pPr>
            <a:r>
              <a:rPr b="0" lang="en-GB" sz="2000" spc="-1" strike="noStrike">
                <a:latin typeface="Arial"/>
              </a:rPr>
              <a:t>Seventh Outline Level</a:t>
            </a:r>
            <a:endParaRPr b="0" lang="en-GB"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4.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6.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7.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8.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9.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40.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4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4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4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4.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4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46.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47.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48.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49.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50.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CustomShape 1"/>
          <p:cNvSpPr/>
          <p:nvPr/>
        </p:nvSpPr>
        <p:spPr>
          <a:xfrm>
            <a:off x="504000" y="327600"/>
            <a:ext cx="9069840" cy="1919160"/>
          </a:xfrm>
          <a:prstGeom prst="rect">
            <a:avLst/>
          </a:prstGeom>
          <a:noFill/>
          <a:ln>
            <a:noFill/>
          </a:ln>
        </p:spPr>
        <p:style>
          <a:lnRef idx="0"/>
          <a:fillRef idx="0"/>
          <a:effectRef idx="0"/>
          <a:fontRef idx="minor"/>
        </p:style>
        <p:txBody>
          <a:bodyPr lIns="0" rIns="0" tIns="0" bIns="0" anchor="ctr">
            <a:spAutoFit/>
          </a:bodyPr>
          <a:p>
            <a:pPr algn="ctr">
              <a:lnSpc>
                <a:spcPct val="100000"/>
              </a:lnSpc>
            </a:pPr>
            <a:br/>
            <a:br/>
            <a:endParaRPr b="0" lang="en-GB" sz="1800" spc="-1" strike="noStrike">
              <a:latin typeface="Arial"/>
            </a:endParaRPr>
          </a:p>
          <a:p>
            <a:pPr algn="ctr">
              <a:lnSpc>
                <a:spcPct val="100000"/>
              </a:lnSpc>
            </a:pPr>
            <a:r>
              <a:rPr b="0" lang="en-GB" sz="4400" spc="-1" strike="noStrike">
                <a:solidFill>
                  <a:srgbClr val="000000"/>
                </a:solidFill>
                <a:latin typeface="Arial"/>
                <a:ea typeface="DejaVu Sans"/>
              </a:rPr>
              <a:t>The Hard Problem</a:t>
            </a:r>
            <a:br/>
            <a:r>
              <a:rPr b="0" lang="en-GB" sz="2800" spc="-1" strike="noStrike">
                <a:solidFill>
                  <a:srgbClr val="000000"/>
                </a:solidFill>
                <a:latin typeface="Arial"/>
                <a:ea typeface="DejaVu Sans"/>
              </a:rPr>
              <a:t>(but not that hard)</a:t>
            </a:r>
            <a:endParaRPr b="0" lang="en-GB" sz="2800" spc="-1" strike="noStrike">
              <a:latin typeface="Arial"/>
            </a:endParaRPr>
          </a:p>
        </p:txBody>
      </p:sp>
      <p:sp>
        <p:nvSpPr>
          <p:cNvPr id="121" name="CustomShape 2"/>
          <p:cNvSpPr/>
          <p:nvPr/>
        </p:nvSpPr>
        <p:spPr>
          <a:xfrm>
            <a:off x="504360" y="3367440"/>
            <a:ext cx="9069840" cy="48672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Mike Arnautov</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CustomShape 1"/>
          <p:cNvSpPr/>
          <p:nvPr/>
        </p:nvSpPr>
        <p:spPr>
          <a:xfrm>
            <a:off x="504000" y="226440"/>
            <a:ext cx="9069840" cy="943920"/>
          </a:xfrm>
          <a:prstGeom prst="rect">
            <a:avLst/>
          </a:prstGeom>
          <a:noFill/>
          <a:ln>
            <a:noFill/>
          </a:ln>
        </p:spPr>
        <p:style>
          <a:lnRef idx="0"/>
          <a:fillRef idx="0"/>
          <a:effectRef idx="0"/>
          <a:fontRef idx="minor"/>
        </p:style>
        <p:txBody>
          <a:bodyPr lIns="0" rIns="0" tIns="0" bIns="0" anchor="ctr">
            <a:spAutoFit/>
          </a:bodyPr>
          <a:p>
            <a:pPr algn="ctr">
              <a:lnSpc>
                <a:spcPct val="100000"/>
              </a:lnSpc>
            </a:pPr>
            <a:br/>
            <a:r>
              <a:rPr b="0" lang="en-GB" sz="4400" spc="-1" strike="noStrike">
                <a:solidFill>
                  <a:srgbClr val="000000"/>
                </a:solidFill>
                <a:latin typeface="Arial"/>
                <a:ea typeface="DejaVu Sans"/>
              </a:rPr>
              <a:t>Thought experiment 1</a:t>
            </a:r>
            <a:endParaRPr b="0" lang="en-GB" sz="4400" spc="-1" strike="noStrike">
              <a:latin typeface="Arial"/>
            </a:endParaRPr>
          </a:p>
        </p:txBody>
      </p:sp>
      <p:sp>
        <p:nvSpPr>
          <p:cNvPr id="139" name="CustomShape 2"/>
          <p:cNvSpPr/>
          <p:nvPr/>
        </p:nvSpPr>
        <p:spPr>
          <a:xfrm>
            <a:off x="504000" y="1326600"/>
            <a:ext cx="9069840" cy="3286440"/>
          </a:xfrm>
          <a:prstGeom prst="rect">
            <a:avLst/>
          </a:prstGeom>
          <a:noFill/>
          <a:ln>
            <a:noFill/>
          </a:ln>
        </p:spPr>
        <p:style>
          <a:lnRef idx="0"/>
          <a:fillRef idx="0"/>
          <a:effectRef idx="0"/>
          <a:fontRef idx="minor"/>
        </p:style>
        <p:txBody>
          <a:bodyPr lIns="0" rIns="0" tIns="0" bIns="0">
            <a:normAutofit/>
          </a:bodyPr>
          <a:p>
            <a:pPr>
              <a:lnSpc>
                <a:spcPct val="100000"/>
              </a:lnSpc>
              <a:spcBef>
                <a:spcPts val="1417"/>
              </a:spcBef>
            </a:pPr>
            <a:endParaRPr b="0" lang="en-GB" sz="18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Mary, the shockingly mistreated colour scientist</a:t>
            </a:r>
            <a:endParaRPr b="0" lang="en-GB" sz="3200" spc="-1" strike="noStrike">
              <a:latin typeface="Arial"/>
            </a:endParaRPr>
          </a:p>
          <a:p>
            <a:pPr>
              <a:lnSpc>
                <a:spcPct val="100000"/>
              </a:lnSpc>
              <a:spcBef>
                <a:spcPts val="1417"/>
              </a:spcBef>
            </a:pPr>
            <a:endParaRPr b="0" lang="en-GB" sz="3200" spc="-1" strike="noStrike">
              <a:latin typeface="Arial"/>
            </a:endParaRPr>
          </a:p>
          <a:p>
            <a:pPr>
              <a:lnSpc>
                <a:spcPct val="100000"/>
              </a:lnSpc>
              <a:spcBef>
                <a:spcPts val="1417"/>
              </a:spcBef>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CustomShape 1"/>
          <p:cNvSpPr/>
          <p:nvPr/>
        </p:nvSpPr>
        <p:spPr>
          <a:xfrm>
            <a:off x="504000" y="226440"/>
            <a:ext cx="9069840" cy="943920"/>
          </a:xfrm>
          <a:prstGeom prst="rect">
            <a:avLst/>
          </a:prstGeom>
          <a:noFill/>
          <a:ln>
            <a:noFill/>
          </a:ln>
        </p:spPr>
        <p:style>
          <a:lnRef idx="0"/>
          <a:fillRef idx="0"/>
          <a:effectRef idx="0"/>
          <a:fontRef idx="minor"/>
        </p:style>
        <p:txBody>
          <a:bodyPr lIns="0" rIns="0" tIns="0" bIns="0" anchor="ctr">
            <a:spAutoFit/>
          </a:bodyPr>
          <a:p>
            <a:pPr algn="ctr">
              <a:lnSpc>
                <a:spcPct val="100000"/>
              </a:lnSpc>
            </a:pPr>
            <a:br/>
            <a:r>
              <a:rPr b="0" lang="en-GB" sz="4400" spc="-1" strike="noStrike">
                <a:solidFill>
                  <a:srgbClr val="000000"/>
                </a:solidFill>
                <a:latin typeface="Arial"/>
                <a:ea typeface="DejaVu Sans"/>
              </a:rPr>
              <a:t>Thought experiment 1</a:t>
            </a:r>
            <a:endParaRPr b="0" lang="en-GB" sz="4400" spc="-1" strike="noStrike">
              <a:latin typeface="Arial"/>
            </a:endParaRPr>
          </a:p>
        </p:txBody>
      </p:sp>
      <p:sp>
        <p:nvSpPr>
          <p:cNvPr id="141" name="CustomShape 2"/>
          <p:cNvSpPr/>
          <p:nvPr/>
        </p:nvSpPr>
        <p:spPr>
          <a:xfrm>
            <a:off x="504000" y="1326600"/>
            <a:ext cx="9069840" cy="3286440"/>
          </a:xfrm>
          <a:prstGeom prst="rect">
            <a:avLst/>
          </a:prstGeom>
          <a:noFill/>
          <a:ln>
            <a:noFill/>
          </a:ln>
        </p:spPr>
        <p:style>
          <a:lnRef idx="0"/>
          <a:fillRef idx="0"/>
          <a:effectRef idx="0"/>
          <a:fontRef idx="minor"/>
        </p:style>
        <p:txBody>
          <a:bodyPr lIns="0" rIns="0" tIns="0" bIns="0">
            <a:normAutofit/>
          </a:bodyPr>
          <a:p>
            <a:pPr>
              <a:lnSpc>
                <a:spcPct val="100000"/>
              </a:lnSpc>
              <a:spcBef>
                <a:spcPts val="1417"/>
              </a:spcBef>
            </a:pPr>
            <a:endParaRPr b="0" lang="en-GB" sz="18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Mary, the shockingly mistreated colour scientist</a:t>
            </a:r>
            <a:endParaRPr b="0" lang="en-GB" sz="3200" spc="-1" strike="noStrike">
              <a:latin typeface="Arial"/>
            </a:endParaRPr>
          </a:p>
          <a:p>
            <a:pPr>
              <a:lnSpc>
                <a:spcPct val="100000"/>
              </a:lnSpc>
              <a:spcBef>
                <a:spcPts val="1417"/>
              </a:spcBef>
            </a:pPr>
            <a:endParaRPr b="0" lang="en-GB" sz="32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Knowing all there is to know scientifically, Mary still learns something new on seeing a red rose. R.I.P. physicalism.</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CustomShape 1"/>
          <p:cNvSpPr/>
          <p:nvPr/>
        </p:nvSpPr>
        <p:spPr>
          <a:xfrm>
            <a:off x="504000" y="1078920"/>
            <a:ext cx="9069840" cy="268056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4000" spc="-1" strike="noStrike">
                <a:solidFill>
                  <a:srgbClr val="000000"/>
                </a:solidFill>
                <a:latin typeface="Arial"/>
                <a:ea typeface="DejaVu Sans"/>
              </a:rPr>
              <a:t>First objection:</a:t>
            </a:r>
            <a:endParaRPr b="0" lang="en-GB" sz="4000" spc="-1" strike="noStrike">
              <a:latin typeface="Arial"/>
            </a:endParaRPr>
          </a:p>
          <a:p>
            <a:pPr algn="ctr">
              <a:lnSpc>
                <a:spcPct val="100000"/>
              </a:lnSpc>
            </a:pPr>
            <a:endParaRPr b="0" lang="en-GB" sz="4000" spc="-1" strike="noStrike">
              <a:latin typeface="Arial"/>
            </a:endParaRPr>
          </a:p>
          <a:p>
            <a:pPr algn="ctr">
              <a:lnSpc>
                <a:spcPct val="100000"/>
              </a:lnSpc>
            </a:pPr>
            <a:r>
              <a:rPr b="0" lang="en-GB" sz="3200" spc="-1" strike="noStrike">
                <a:solidFill>
                  <a:srgbClr val="000000"/>
                </a:solidFill>
                <a:latin typeface="Arial"/>
                <a:ea typeface="DejaVu Sans"/>
              </a:rPr>
              <a:t>Practicalities of eliminating colour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CustomShape 1"/>
          <p:cNvSpPr/>
          <p:nvPr/>
        </p:nvSpPr>
        <p:spPr>
          <a:xfrm>
            <a:off x="504000" y="1078920"/>
            <a:ext cx="9069840" cy="268056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4000" spc="-1" strike="noStrike">
                <a:solidFill>
                  <a:srgbClr val="000000"/>
                </a:solidFill>
                <a:latin typeface="Arial"/>
                <a:ea typeface="DejaVu Sans"/>
              </a:rPr>
              <a:t>First objection:</a:t>
            </a:r>
            <a:endParaRPr b="0" lang="en-GB" sz="4000" spc="-1" strike="noStrike">
              <a:latin typeface="Arial"/>
            </a:endParaRPr>
          </a:p>
          <a:p>
            <a:pPr algn="ctr">
              <a:lnSpc>
                <a:spcPct val="100000"/>
              </a:lnSpc>
            </a:pPr>
            <a:endParaRPr b="0" lang="en-GB" sz="4000" spc="-1" strike="noStrike">
              <a:latin typeface="Arial"/>
            </a:endParaRPr>
          </a:p>
          <a:p>
            <a:pPr algn="ctr">
              <a:lnSpc>
                <a:spcPct val="100000"/>
              </a:lnSpc>
            </a:pPr>
            <a:r>
              <a:rPr b="0" lang="en-GB" sz="3200" spc="-1" strike="noStrike">
                <a:solidFill>
                  <a:srgbClr val="000000"/>
                </a:solidFill>
                <a:latin typeface="Arial"/>
                <a:ea typeface="DejaVu Sans"/>
              </a:rPr>
              <a:t>Practicalities of eliminating colour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Trivially answered?</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CustomShape 1"/>
          <p:cNvSpPr/>
          <p:nvPr/>
        </p:nvSpPr>
        <p:spPr>
          <a:xfrm>
            <a:off x="504000" y="-383760"/>
            <a:ext cx="9069840" cy="5606280"/>
          </a:xfrm>
          <a:prstGeom prst="rect">
            <a:avLst/>
          </a:prstGeom>
          <a:noFill/>
          <a:ln>
            <a:noFill/>
          </a:ln>
        </p:spPr>
        <p:style>
          <a:lnRef idx="0"/>
          <a:fillRef idx="0"/>
          <a:effectRef idx="0"/>
          <a:fontRef idx="minor"/>
        </p:style>
        <p:txBody>
          <a:bodyPr lIns="0" rIns="0" tIns="0" bIns="0" anchor="ctr">
            <a:spAutoFit/>
          </a:bodyPr>
          <a:p>
            <a:pPr algn="ctr">
              <a:lnSpc>
                <a:spcPct val="100000"/>
              </a:lnSpc>
            </a:pPr>
            <a:endParaRPr b="0" lang="en-GB" sz="1800" spc="-1" strike="noStrike">
              <a:latin typeface="Arial"/>
            </a:endParaRPr>
          </a:p>
          <a:p>
            <a:pPr algn="ctr">
              <a:lnSpc>
                <a:spcPct val="100000"/>
              </a:lnSpc>
            </a:pPr>
            <a:endParaRPr b="0" lang="en-GB" sz="1800" spc="-1" strike="noStrike">
              <a:latin typeface="Arial"/>
            </a:endParaRPr>
          </a:p>
          <a:p>
            <a:pPr algn="ctr">
              <a:lnSpc>
                <a:spcPct val="100000"/>
              </a:lnSpc>
            </a:pPr>
            <a:r>
              <a:rPr b="0" lang="en-GB" sz="3600" spc="-1" strike="noStrike">
                <a:solidFill>
                  <a:srgbClr val="000000"/>
                </a:solidFill>
                <a:latin typeface="Arial"/>
                <a:ea typeface="DejaVu Sans"/>
              </a:rPr>
              <a:t>The strange case of</a:t>
            </a:r>
            <a:endParaRPr b="0" lang="en-GB" sz="3600" spc="-1" strike="noStrike">
              <a:latin typeface="Arial"/>
            </a:endParaRPr>
          </a:p>
          <a:p>
            <a:pPr algn="ctr">
              <a:lnSpc>
                <a:spcPct val="100000"/>
              </a:lnSpc>
            </a:pPr>
            <a:r>
              <a:rPr b="0" lang="en-GB" sz="3600" spc="-1" strike="noStrike">
                <a:solidFill>
                  <a:srgbClr val="000000"/>
                </a:solidFill>
                <a:latin typeface="Arial"/>
                <a:ea typeface="DejaVu Sans"/>
              </a:rPr>
              <a:t>‘</a:t>
            </a:r>
            <a:r>
              <a:rPr b="0" lang="en-GB" sz="3600" spc="-1" strike="noStrike">
                <a:solidFill>
                  <a:srgbClr val="000000"/>
                </a:solidFill>
                <a:latin typeface="Arial"/>
                <a:ea typeface="DejaVu Sans"/>
              </a:rPr>
              <a:t>Martian Colours’</a:t>
            </a:r>
            <a:endParaRPr b="0" lang="en-GB" sz="3600" spc="-1" strike="noStrike">
              <a:latin typeface="Arial"/>
            </a:endParaRPr>
          </a:p>
          <a:p>
            <a:pPr algn="ctr">
              <a:lnSpc>
                <a:spcPct val="100000"/>
              </a:lnSpc>
            </a:pPr>
            <a:endParaRPr b="0" lang="en-GB" sz="3600" spc="-1" strike="noStrike">
              <a:latin typeface="Arial"/>
            </a:endParaRPr>
          </a:p>
          <a:p>
            <a:pPr algn="ctr">
              <a:lnSpc>
                <a:spcPct val="100000"/>
              </a:lnSpc>
            </a:pPr>
            <a:r>
              <a:rPr b="0" lang="en-GB" sz="3200" spc="-1" strike="noStrike">
                <a:solidFill>
                  <a:srgbClr val="000000"/>
                </a:solidFill>
                <a:latin typeface="Arial"/>
                <a:ea typeface="DejaVu Sans"/>
              </a:rPr>
              <a:t> </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CustomShape 1"/>
          <p:cNvSpPr/>
          <p:nvPr/>
        </p:nvSpPr>
        <p:spPr>
          <a:xfrm>
            <a:off x="504000" y="-383760"/>
            <a:ext cx="9069840" cy="5606280"/>
          </a:xfrm>
          <a:prstGeom prst="rect">
            <a:avLst/>
          </a:prstGeom>
          <a:noFill/>
          <a:ln>
            <a:noFill/>
          </a:ln>
        </p:spPr>
        <p:style>
          <a:lnRef idx="0"/>
          <a:fillRef idx="0"/>
          <a:effectRef idx="0"/>
          <a:fontRef idx="minor"/>
        </p:style>
        <p:txBody>
          <a:bodyPr lIns="0" rIns="0" tIns="0" bIns="0" anchor="ctr">
            <a:spAutoFit/>
          </a:bodyPr>
          <a:p>
            <a:pPr algn="ctr">
              <a:lnSpc>
                <a:spcPct val="100000"/>
              </a:lnSpc>
            </a:pPr>
            <a:endParaRPr b="0" lang="en-GB" sz="1800" spc="-1" strike="noStrike">
              <a:latin typeface="Arial"/>
            </a:endParaRPr>
          </a:p>
          <a:p>
            <a:pPr algn="ctr">
              <a:lnSpc>
                <a:spcPct val="100000"/>
              </a:lnSpc>
            </a:pPr>
            <a:endParaRPr b="0" lang="en-GB" sz="1800" spc="-1" strike="noStrike">
              <a:latin typeface="Arial"/>
            </a:endParaRPr>
          </a:p>
          <a:p>
            <a:pPr algn="ctr">
              <a:lnSpc>
                <a:spcPct val="100000"/>
              </a:lnSpc>
            </a:pPr>
            <a:r>
              <a:rPr b="0" lang="en-GB" sz="3600" spc="-1" strike="noStrike">
                <a:solidFill>
                  <a:srgbClr val="000000"/>
                </a:solidFill>
                <a:latin typeface="Arial"/>
                <a:ea typeface="DejaVu Sans"/>
              </a:rPr>
              <a:t>The strange case of</a:t>
            </a:r>
            <a:endParaRPr b="0" lang="en-GB" sz="3600" spc="-1" strike="noStrike">
              <a:latin typeface="Arial"/>
            </a:endParaRPr>
          </a:p>
          <a:p>
            <a:pPr algn="ctr">
              <a:lnSpc>
                <a:spcPct val="100000"/>
              </a:lnSpc>
            </a:pPr>
            <a:r>
              <a:rPr b="0" lang="en-GB" sz="3600" spc="-1" strike="noStrike">
                <a:solidFill>
                  <a:srgbClr val="000000"/>
                </a:solidFill>
                <a:latin typeface="Arial"/>
                <a:ea typeface="DejaVu Sans"/>
              </a:rPr>
              <a:t>‘</a:t>
            </a:r>
            <a:r>
              <a:rPr b="0" lang="en-GB" sz="3600" spc="-1" strike="noStrike">
                <a:solidFill>
                  <a:srgbClr val="000000"/>
                </a:solidFill>
                <a:latin typeface="Arial"/>
                <a:ea typeface="DejaVu Sans"/>
              </a:rPr>
              <a:t>Martian Colours’</a:t>
            </a:r>
            <a:endParaRPr b="0" lang="en-GB" sz="3600" spc="-1" strike="noStrike">
              <a:latin typeface="Arial"/>
            </a:endParaRPr>
          </a:p>
          <a:p>
            <a:pPr algn="ctr">
              <a:lnSpc>
                <a:spcPct val="100000"/>
              </a:lnSpc>
            </a:pPr>
            <a:endParaRPr b="0" lang="en-GB" sz="3600" spc="-1" strike="noStrike">
              <a:latin typeface="Arial"/>
            </a:endParaRPr>
          </a:p>
          <a:p>
            <a:pPr algn="ctr">
              <a:lnSpc>
                <a:spcPct val="100000"/>
              </a:lnSpc>
            </a:pPr>
            <a:r>
              <a:rPr b="0" lang="en-GB" sz="3200" spc="-1" strike="noStrike">
                <a:solidFill>
                  <a:srgbClr val="000000"/>
                </a:solidFill>
                <a:latin typeface="Arial"/>
                <a:ea typeface="DejaVu Sans"/>
              </a:rPr>
              <a:t>A colour-blind patient</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CustomShape 1"/>
          <p:cNvSpPr/>
          <p:nvPr/>
        </p:nvSpPr>
        <p:spPr>
          <a:xfrm>
            <a:off x="504000" y="-383760"/>
            <a:ext cx="9069840" cy="5606280"/>
          </a:xfrm>
          <a:prstGeom prst="rect">
            <a:avLst/>
          </a:prstGeom>
          <a:noFill/>
          <a:ln>
            <a:noFill/>
          </a:ln>
        </p:spPr>
        <p:style>
          <a:lnRef idx="0"/>
          <a:fillRef idx="0"/>
          <a:effectRef idx="0"/>
          <a:fontRef idx="minor"/>
        </p:style>
        <p:txBody>
          <a:bodyPr lIns="0" rIns="0" tIns="0" bIns="0" anchor="ctr">
            <a:spAutoFit/>
          </a:bodyPr>
          <a:p>
            <a:pPr algn="ctr">
              <a:lnSpc>
                <a:spcPct val="100000"/>
              </a:lnSpc>
            </a:pPr>
            <a:endParaRPr b="0" lang="en-GB" sz="1800" spc="-1" strike="noStrike">
              <a:latin typeface="Arial"/>
            </a:endParaRPr>
          </a:p>
          <a:p>
            <a:pPr algn="ctr">
              <a:lnSpc>
                <a:spcPct val="100000"/>
              </a:lnSpc>
            </a:pPr>
            <a:endParaRPr b="0" lang="en-GB" sz="1800" spc="-1" strike="noStrike">
              <a:latin typeface="Arial"/>
            </a:endParaRPr>
          </a:p>
          <a:p>
            <a:pPr algn="ctr">
              <a:lnSpc>
                <a:spcPct val="100000"/>
              </a:lnSpc>
            </a:pPr>
            <a:r>
              <a:rPr b="0" lang="en-GB" sz="3600" spc="-1" strike="noStrike">
                <a:solidFill>
                  <a:srgbClr val="000000"/>
                </a:solidFill>
                <a:latin typeface="Arial"/>
                <a:ea typeface="DejaVu Sans"/>
              </a:rPr>
              <a:t>The strange case of</a:t>
            </a:r>
            <a:endParaRPr b="0" lang="en-GB" sz="3600" spc="-1" strike="noStrike">
              <a:latin typeface="Arial"/>
            </a:endParaRPr>
          </a:p>
          <a:p>
            <a:pPr algn="ctr">
              <a:lnSpc>
                <a:spcPct val="100000"/>
              </a:lnSpc>
            </a:pPr>
            <a:r>
              <a:rPr b="0" lang="en-GB" sz="3600" spc="-1" strike="noStrike">
                <a:solidFill>
                  <a:srgbClr val="000000"/>
                </a:solidFill>
                <a:latin typeface="Arial"/>
                <a:ea typeface="DejaVu Sans"/>
              </a:rPr>
              <a:t>‘</a:t>
            </a:r>
            <a:r>
              <a:rPr b="0" lang="en-GB" sz="3600" spc="-1" strike="noStrike">
                <a:solidFill>
                  <a:srgbClr val="000000"/>
                </a:solidFill>
                <a:latin typeface="Arial"/>
                <a:ea typeface="DejaVu Sans"/>
              </a:rPr>
              <a:t>Martian Colours’</a:t>
            </a:r>
            <a:endParaRPr b="0" lang="en-GB" sz="3600" spc="-1" strike="noStrike">
              <a:latin typeface="Arial"/>
            </a:endParaRPr>
          </a:p>
          <a:p>
            <a:pPr algn="ctr">
              <a:lnSpc>
                <a:spcPct val="100000"/>
              </a:lnSpc>
            </a:pPr>
            <a:endParaRPr b="0" lang="en-GB" sz="3600" spc="-1" strike="noStrike">
              <a:latin typeface="Arial"/>
            </a:endParaRPr>
          </a:p>
          <a:p>
            <a:pPr algn="ctr">
              <a:lnSpc>
                <a:spcPct val="100000"/>
              </a:lnSpc>
            </a:pPr>
            <a:r>
              <a:rPr b="0" lang="en-GB" sz="3200" spc="-1" strike="noStrike">
                <a:solidFill>
                  <a:srgbClr val="000000"/>
                </a:solidFill>
                <a:latin typeface="Arial"/>
                <a:ea typeface="DejaVu Sans"/>
              </a:rPr>
              <a:t>A colour-blind patient</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who happens to be synaesthetic!</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CustomShape 1"/>
          <p:cNvSpPr/>
          <p:nvPr/>
        </p:nvSpPr>
        <p:spPr>
          <a:xfrm>
            <a:off x="504000" y="-383760"/>
            <a:ext cx="9069840" cy="5606280"/>
          </a:xfrm>
          <a:prstGeom prst="rect">
            <a:avLst/>
          </a:prstGeom>
          <a:noFill/>
          <a:ln>
            <a:noFill/>
          </a:ln>
        </p:spPr>
        <p:style>
          <a:lnRef idx="0"/>
          <a:fillRef idx="0"/>
          <a:effectRef idx="0"/>
          <a:fontRef idx="minor"/>
        </p:style>
        <p:txBody>
          <a:bodyPr lIns="0" rIns="0" tIns="0" bIns="0" anchor="ctr">
            <a:spAutoFit/>
          </a:bodyPr>
          <a:p>
            <a:pPr algn="ctr">
              <a:lnSpc>
                <a:spcPct val="100000"/>
              </a:lnSpc>
            </a:pPr>
            <a:endParaRPr b="0" lang="en-GB" sz="1800" spc="-1" strike="noStrike">
              <a:latin typeface="Arial"/>
            </a:endParaRPr>
          </a:p>
          <a:p>
            <a:pPr algn="ctr">
              <a:lnSpc>
                <a:spcPct val="100000"/>
              </a:lnSpc>
            </a:pPr>
            <a:endParaRPr b="0" lang="en-GB" sz="1800" spc="-1" strike="noStrike">
              <a:latin typeface="Arial"/>
            </a:endParaRPr>
          </a:p>
          <a:p>
            <a:pPr algn="ctr">
              <a:lnSpc>
                <a:spcPct val="100000"/>
              </a:lnSpc>
            </a:pPr>
            <a:r>
              <a:rPr b="0" lang="en-GB" sz="3600" spc="-1" strike="noStrike">
                <a:solidFill>
                  <a:srgbClr val="000000"/>
                </a:solidFill>
                <a:latin typeface="Arial"/>
                <a:ea typeface="DejaVu Sans"/>
              </a:rPr>
              <a:t>The strange case of</a:t>
            </a:r>
            <a:endParaRPr b="0" lang="en-GB" sz="3600" spc="-1" strike="noStrike">
              <a:latin typeface="Arial"/>
            </a:endParaRPr>
          </a:p>
          <a:p>
            <a:pPr algn="ctr">
              <a:lnSpc>
                <a:spcPct val="100000"/>
              </a:lnSpc>
            </a:pPr>
            <a:r>
              <a:rPr b="0" lang="en-GB" sz="3600" spc="-1" strike="noStrike">
                <a:solidFill>
                  <a:srgbClr val="000000"/>
                </a:solidFill>
                <a:latin typeface="Arial"/>
                <a:ea typeface="DejaVu Sans"/>
              </a:rPr>
              <a:t>‘</a:t>
            </a:r>
            <a:r>
              <a:rPr b="0" lang="en-GB" sz="3600" spc="-1" strike="noStrike">
                <a:solidFill>
                  <a:srgbClr val="000000"/>
                </a:solidFill>
                <a:latin typeface="Arial"/>
                <a:ea typeface="DejaVu Sans"/>
              </a:rPr>
              <a:t>Martian Colours’</a:t>
            </a:r>
            <a:endParaRPr b="0" lang="en-GB" sz="3600" spc="-1" strike="noStrike">
              <a:latin typeface="Arial"/>
            </a:endParaRPr>
          </a:p>
          <a:p>
            <a:pPr algn="ctr">
              <a:lnSpc>
                <a:spcPct val="100000"/>
              </a:lnSpc>
            </a:pPr>
            <a:endParaRPr b="0" lang="en-GB" sz="3600" spc="-1" strike="noStrike">
              <a:latin typeface="Arial"/>
            </a:endParaRPr>
          </a:p>
          <a:p>
            <a:pPr algn="ctr">
              <a:lnSpc>
                <a:spcPct val="100000"/>
              </a:lnSpc>
            </a:pPr>
            <a:r>
              <a:rPr b="0" lang="en-GB" sz="3200" spc="-1" strike="noStrike">
                <a:solidFill>
                  <a:srgbClr val="000000"/>
                </a:solidFill>
                <a:latin typeface="Arial"/>
                <a:ea typeface="DejaVu Sans"/>
              </a:rPr>
              <a:t>A colour-blind patient</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who happens to be synaesthetic!</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Does his brain </a:t>
            </a:r>
            <a:r>
              <a:rPr b="0" i="1" lang="en-GB" sz="3200" spc="-1" strike="noStrike">
                <a:solidFill>
                  <a:srgbClr val="000000"/>
                </a:solidFill>
                <a:latin typeface="Arial"/>
                <a:ea typeface="DejaVu Sans"/>
              </a:rPr>
              <a:t>manufacture</a:t>
            </a:r>
            <a:r>
              <a:rPr b="0" lang="en-GB" sz="3200" spc="-1" strike="noStrike">
                <a:solidFill>
                  <a:srgbClr val="000000"/>
                </a:solidFill>
                <a:latin typeface="Arial"/>
                <a:ea typeface="DejaVu Sans"/>
              </a:rPr>
              <a:t> qualia?</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CustomShape 1"/>
          <p:cNvSpPr/>
          <p:nvPr/>
        </p:nvSpPr>
        <p:spPr>
          <a:xfrm>
            <a:off x="504000" y="-307080"/>
            <a:ext cx="9069840" cy="5453640"/>
          </a:xfrm>
          <a:prstGeom prst="rect">
            <a:avLst/>
          </a:prstGeom>
          <a:noFill/>
          <a:ln>
            <a:noFill/>
          </a:ln>
        </p:spPr>
        <p:style>
          <a:lnRef idx="0"/>
          <a:fillRef idx="0"/>
          <a:effectRef idx="0"/>
          <a:fontRef idx="minor"/>
        </p:style>
        <p:txBody>
          <a:bodyPr lIns="0" rIns="0" tIns="0" bIns="0" anchor="ctr">
            <a:spAutoFit/>
          </a:bodyPr>
          <a:p>
            <a:pPr algn="ctr">
              <a:lnSpc>
                <a:spcPct val="100000"/>
              </a:lnSpc>
            </a:pPr>
            <a:endParaRPr b="0" lang="en-GB" sz="1800" spc="-1" strike="noStrike">
              <a:latin typeface="Arial"/>
            </a:endParaRPr>
          </a:p>
          <a:p>
            <a:pPr algn="ctr">
              <a:lnSpc>
                <a:spcPct val="100000"/>
              </a:lnSpc>
            </a:pPr>
            <a:endParaRPr b="0" lang="en-GB" sz="1800" spc="-1" strike="noStrike">
              <a:latin typeface="Arial"/>
            </a:endParaRPr>
          </a:p>
          <a:p>
            <a:pPr algn="ctr">
              <a:lnSpc>
                <a:spcPct val="100000"/>
              </a:lnSpc>
            </a:pPr>
            <a:endParaRPr b="0" lang="en-GB" sz="1800" spc="-1" strike="noStrike">
              <a:latin typeface="Arial"/>
            </a:endParaRPr>
          </a:p>
          <a:p>
            <a:pPr algn="ctr">
              <a:lnSpc>
                <a:spcPct val="100000"/>
              </a:lnSpc>
            </a:pPr>
            <a:r>
              <a:rPr b="0" lang="en-GB" sz="4000" spc="-1" strike="noStrike">
                <a:solidFill>
                  <a:srgbClr val="000000"/>
                </a:solidFill>
                <a:latin typeface="Arial"/>
                <a:ea typeface="DejaVu Sans"/>
              </a:rPr>
              <a:t>Second objection:</a:t>
            </a:r>
            <a:endParaRPr b="0" lang="en-GB" sz="4000" spc="-1" strike="noStrike">
              <a:latin typeface="Arial"/>
            </a:endParaRPr>
          </a:p>
          <a:p>
            <a:pPr algn="ctr">
              <a:lnSpc>
                <a:spcPct val="100000"/>
              </a:lnSpc>
            </a:pPr>
            <a:endParaRPr b="0" lang="en-GB" sz="4000" spc="-1" strike="noStrike">
              <a:latin typeface="Arial"/>
            </a:endParaRPr>
          </a:p>
          <a:p>
            <a:pPr algn="ctr">
              <a:lnSpc>
                <a:spcPct val="100000"/>
              </a:lnSpc>
            </a:pPr>
            <a:r>
              <a:rPr b="0" lang="en-GB" sz="3200" spc="-1" strike="noStrike">
                <a:solidFill>
                  <a:srgbClr val="000000"/>
                </a:solidFill>
                <a:latin typeface="Arial"/>
                <a:ea typeface="DejaVu Sans"/>
              </a:rPr>
              <a:t>What Mary learns is specific to her</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 </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 </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CustomShape 1"/>
          <p:cNvSpPr/>
          <p:nvPr/>
        </p:nvSpPr>
        <p:spPr>
          <a:xfrm>
            <a:off x="504000" y="-307080"/>
            <a:ext cx="9069840" cy="5453640"/>
          </a:xfrm>
          <a:prstGeom prst="rect">
            <a:avLst/>
          </a:prstGeom>
          <a:noFill/>
          <a:ln>
            <a:noFill/>
          </a:ln>
        </p:spPr>
        <p:style>
          <a:lnRef idx="0"/>
          <a:fillRef idx="0"/>
          <a:effectRef idx="0"/>
          <a:fontRef idx="minor"/>
        </p:style>
        <p:txBody>
          <a:bodyPr lIns="0" rIns="0" tIns="0" bIns="0" anchor="ctr">
            <a:spAutoFit/>
          </a:bodyPr>
          <a:p>
            <a:pPr algn="ctr">
              <a:lnSpc>
                <a:spcPct val="100000"/>
              </a:lnSpc>
            </a:pPr>
            <a:endParaRPr b="0" lang="en-GB" sz="1800" spc="-1" strike="noStrike">
              <a:latin typeface="Arial"/>
            </a:endParaRPr>
          </a:p>
          <a:p>
            <a:pPr algn="ctr">
              <a:lnSpc>
                <a:spcPct val="100000"/>
              </a:lnSpc>
            </a:pPr>
            <a:endParaRPr b="0" lang="en-GB" sz="1800" spc="-1" strike="noStrike">
              <a:latin typeface="Arial"/>
            </a:endParaRPr>
          </a:p>
          <a:p>
            <a:pPr algn="ctr">
              <a:lnSpc>
                <a:spcPct val="100000"/>
              </a:lnSpc>
            </a:pPr>
            <a:endParaRPr b="0" lang="en-GB" sz="1800" spc="-1" strike="noStrike">
              <a:latin typeface="Arial"/>
            </a:endParaRPr>
          </a:p>
          <a:p>
            <a:pPr algn="ctr">
              <a:lnSpc>
                <a:spcPct val="100000"/>
              </a:lnSpc>
            </a:pPr>
            <a:r>
              <a:rPr b="0" lang="en-GB" sz="4000" spc="-1" strike="noStrike">
                <a:solidFill>
                  <a:srgbClr val="000000"/>
                </a:solidFill>
                <a:latin typeface="Arial"/>
                <a:ea typeface="DejaVu Sans"/>
              </a:rPr>
              <a:t>Second objection:</a:t>
            </a:r>
            <a:endParaRPr b="0" lang="en-GB" sz="4000" spc="-1" strike="noStrike">
              <a:latin typeface="Arial"/>
            </a:endParaRPr>
          </a:p>
          <a:p>
            <a:pPr algn="ctr">
              <a:lnSpc>
                <a:spcPct val="100000"/>
              </a:lnSpc>
            </a:pPr>
            <a:endParaRPr b="0" lang="en-GB" sz="4000" spc="-1" strike="noStrike">
              <a:latin typeface="Arial"/>
            </a:endParaRPr>
          </a:p>
          <a:p>
            <a:pPr algn="ctr">
              <a:lnSpc>
                <a:spcPct val="100000"/>
              </a:lnSpc>
            </a:pPr>
            <a:r>
              <a:rPr b="0" lang="en-GB" sz="3200" spc="-1" strike="noStrike">
                <a:solidFill>
                  <a:srgbClr val="000000"/>
                </a:solidFill>
                <a:latin typeface="Arial"/>
                <a:ea typeface="DejaVu Sans"/>
              </a:rPr>
              <a:t>What Mary learns is specific to her</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Uniqueness of individual brains</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and experiences </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 </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CustomShape 1"/>
          <p:cNvSpPr/>
          <p:nvPr/>
        </p:nvSpPr>
        <p:spPr>
          <a:xfrm>
            <a:off x="504000" y="-1800"/>
            <a:ext cx="9069840" cy="1401120"/>
          </a:xfrm>
          <a:prstGeom prst="rect">
            <a:avLst/>
          </a:prstGeom>
          <a:noFill/>
          <a:ln>
            <a:noFill/>
          </a:ln>
        </p:spPr>
        <p:style>
          <a:lnRef idx="0"/>
          <a:fillRef idx="0"/>
          <a:effectRef idx="0"/>
          <a:fontRef idx="minor"/>
        </p:style>
        <p:txBody>
          <a:bodyPr lIns="0" rIns="0" tIns="0" bIns="0" anchor="ctr">
            <a:spAutoFit/>
          </a:bodyPr>
          <a:p>
            <a:pPr algn="ctr">
              <a:lnSpc>
                <a:spcPct val="100000"/>
              </a:lnSpc>
            </a:pPr>
            <a:br/>
            <a:br/>
            <a:r>
              <a:rPr b="0" lang="en-GB" sz="2800" spc="-1" strike="noStrike">
                <a:solidFill>
                  <a:srgbClr val="000000"/>
                </a:solidFill>
                <a:latin typeface="Arial"/>
                <a:ea typeface="DejaVu Sans"/>
              </a:rPr>
              <a:t>Stanford Encyclopedia of Philosophy:</a:t>
            </a:r>
            <a:br/>
            <a:endParaRPr b="0" lang="en-GB" sz="2800" spc="-1" strike="noStrike">
              <a:latin typeface="Arial"/>
            </a:endParaRPr>
          </a:p>
        </p:txBody>
      </p:sp>
      <p:sp>
        <p:nvSpPr>
          <p:cNvPr id="123" name="CustomShape 2"/>
          <p:cNvSpPr/>
          <p:nvPr/>
        </p:nvSpPr>
        <p:spPr>
          <a:xfrm>
            <a:off x="504000" y="1326600"/>
            <a:ext cx="9069840" cy="3286440"/>
          </a:xfrm>
          <a:prstGeom prst="rect">
            <a:avLst/>
          </a:prstGeom>
          <a:noFill/>
          <a:ln>
            <a:noFill/>
          </a:ln>
        </p:spPr>
        <p:style>
          <a:lnRef idx="0"/>
          <a:fillRef idx="0"/>
          <a:effectRef idx="0"/>
          <a:fontRef idx="minor"/>
        </p:style>
        <p:txBody>
          <a:bodyPr lIns="0" rIns="0" tIns="0" bIns="0">
            <a:normAutofit/>
          </a:bodyPr>
          <a:p>
            <a:pPr marL="432000" indent="-322200">
              <a:lnSpc>
                <a:spcPct val="100000"/>
              </a:lnSpc>
              <a:spcBef>
                <a:spcPts val="1417"/>
              </a:spcBef>
              <a:buClr>
                <a:srgbClr val="000000"/>
              </a:buClr>
              <a:buSzPct val="45000"/>
              <a:buFont typeface="Wingdings" charset="2"/>
              <a:buChar char=""/>
            </a:pPr>
            <a:r>
              <a:rPr b="0" lang="en-GB" sz="2600" spc="-1" strike="noStrike">
                <a:solidFill>
                  <a:srgbClr val="000000"/>
                </a:solidFill>
                <a:latin typeface="Arial"/>
                <a:ea typeface="DejaVu Sans"/>
              </a:rPr>
              <a:t>‘</a:t>
            </a:r>
            <a:r>
              <a:rPr b="0" lang="en-GB" sz="2600" spc="-1" strike="noStrike">
                <a:solidFill>
                  <a:srgbClr val="000000"/>
                </a:solidFill>
                <a:latin typeface="Arial"/>
                <a:ea typeface="DejaVu Sans"/>
              </a:rPr>
              <a:t>...the so-called “hard problem” (Chalmers 1995) which is more or less that of giving an intelligible account that lets us see in an intuitively satisfying way how phenomenal or “what it's like” consciousness might arise from physical or neural processes in the brain.’</a:t>
            </a:r>
            <a:endParaRPr b="0" lang="en-GB" sz="2600" spc="-1" strike="noStrike">
              <a:latin typeface="Arial"/>
            </a:endParaRPr>
          </a:p>
          <a:p>
            <a:pPr>
              <a:lnSpc>
                <a:spcPct val="100000"/>
              </a:lnSpc>
              <a:spcBef>
                <a:spcPts val="1417"/>
              </a:spcBef>
            </a:pPr>
            <a:endParaRPr b="0" lang="en-GB" sz="2600" spc="-1" strike="noStrike">
              <a:latin typeface="Arial"/>
            </a:endParaRPr>
          </a:p>
          <a:p>
            <a:pPr algn="ctr">
              <a:lnSpc>
                <a:spcPct val="100000"/>
              </a:lnSpc>
              <a:spcBef>
                <a:spcPts val="1417"/>
              </a:spcBef>
            </a:pPr>
            <a:endParaRPr b="0" lang="en-GB" sz="2600" spc="-1" strike="noStrike">
              <a:latin typeface="Arial"/>
            </a:endParaRPr>
          </a:p>
          <a:p>
            <a:pPr>
              <a:lnSpc>
                <a:spcPct val="100000"/>
              </a:lnSpc>
              <a:spcBef>
                <a:spcPts val="1417"/>
              </a:spcBef>
            </a:pPr>
            <a:endParaRPr b="0" lang="en-GB" sz="2600" spc="-1" strike="noStrike">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a:t>
            </a:r>
            <a:r>
              <a:rPr b="0" lang="en-GB" sz="3200" spc="-1" strike="noStrike">
                <a:solidFill>
                  <a:srgbClr val="000000"/>
                </a:solidFill>
                <a:latin typeface="Arial"/>
                <a:ea typeface="DejaVu Sans"/>
              </a:rPr>
              <a:t>What-it-is-like’ of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a:t>
            </a:r>
            <a:r>
              <a:rPr b="0" lang="en-GB" sz="3200" spc="-1" strike="noStrike">
                <a:solidFill>
                  <a:srgbClr val="000000"/>
                </a:solidFill>
                <a:latin typeface="Arial"/>
                <a:ea typeface="DejaVu Sans"/>
              </a:rPr>
              <a:t>What-it-is-like’ of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Why does red look like… red?</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a:t>
            </a:r>
            <a:r>
              <a:rPr b="0" lang="en-GB" sz="3200" spc="-1" strike="noStrike">
                <a:solidFill>
                  <a:srgbClr val="000000"/>
                </a:solidFill>
                <a:latin typeface="Arial"/>
                <a:ea typeface="DejaVu Sans"/>
              </a:rPr>
              <a:t>What-it-is-like’ of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Why does red look like… red?</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Well, how else should it look?</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Evolutionary purposes of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Evolutionary purposes of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Experiences have to be differentiated</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Evolutionary purposes of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Experiences have to be differentiated</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Experiences do not ‘present’ themselves</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But why </a:t>
            </a:r>
            <a:r>
              <a:rPr b="0" lang="en-GB" sz="3200" spc="-1" strike="noStrike">
                <a:solidFill>
                  <a:srgbClr val="c9211e"/>
                </a:solidFill>
                <a:latin typeface="Arial"/>
                <a:ea typeface="DejaVu Sans"/>
              </a:rPr>
              <a:t>conscious</a:t>
            </a:r>
            <a:r>
              <a:rPr b="0" lang="en-GB" sz="3200" spc="-1" strike="noStrike">
                <a:solidFill>
                  <a:srgbClr val="000000"/>
                </a:solidFill>
                <a:latin typeface="Arial"/>
                <a:ea typeface="DejaVu Sans"/>
              </a:rPr>
              <a:t>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But why </a:t>
            </a:r>
            <a:r>
              <a:rPr b="0" lang="en-GB" sz="3200" spc="-1" strike="noStrike">
                <a:solidFill>
                  <a:srgbClr val="c9211e"/>
                </a:solidFill>
                <a:latin typeface="Arial"/>
                <a:ea typeface="DejaVu Sans"/>
              </a:rPr>
              <a:t>conscious</a:t>
            </a:r>
            <a:r>
              <a:rPr b="0" lang="en-GB" sz="3200" spc="-1" strike="noStrike">
                <a:solidFill>
                  <a:srgbClr val="000000"/>
                </a:solidFill>
                <a:latin typeface="Arial"/>
                <a:ea typeface="DejaVu Sans"/>
              </a:rPr>
              <a:t>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That’s a good question</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Does intelligence require consciousness?</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CustomShape 1"/>
          <p:cNvSpPr/>
          <p:nvPr/>
        </p:nvSpPr>
        <p:spPr>
          <a:xfrm>
            <a:off x="504000" y="1444680"/>
            <a:ext cx="9069840" cy="194904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What is consciousness?</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Access consciousness and</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phenomenal consciousness</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CustomShape 1"/>
          <p:cNvSpPr/>
          <p:nvPr/>
        </p:nvSpPr>
        <p:spPr>
          <a:xfrm>
            <a:off x="504000" y="1018080"/>
            <a:ext cx="9069840" cy="280224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4400" spc="-1" strike="noStrike">
                <a:solidFill>
                  <a:srgbClr val="000000"/>
                </a:solidFill>
                <a:latin typeface="Arial"/>
                <a:ea typeface="DejaVu Sans"/>
              </a:rPr>
              <a:t>Thought experiment 2</a:t>
            </a:r>
            <a:endParaRPr b="0" lang="en-GB" sz="4400" spc="-1" strike="noStrike">
              <a:latin typeface="Arial"/>
            </a:endParaRPr>
          </a:p>
          <a:p>
            <a:pPr algn="ctr">
              <a:lnSpc>
                <a:spcPct val="100000"/>
              </a:lnSpc>
            </a:pPr>
            <a:endParaRPr b="0" lang="en-GB" sz="4400" spc="-1" strike="noStrike">
              <a:latin typeface="Arial"/>
            </a:endParaRPr>
          </a:p>
          <a:p>
            <a:pPr algn="ctr">
              <a:lnSpc>
                <a:spcPct val="100000"/>
              </a:lnSpc>
            </a:pPr>
            <a:r>
              <a:rPr b="0" lang="en-GB" sz="3200" spc="-1" strike="noStrike">
                <a:solidFill>
                  <a:srgbClr val="000000"/>
                </a:solidFill>
                <a:latin typeface="Arial"/>
                <a:ea typeface="DejaVu Sans"/>
              </a:rPr>
              <a:t>Philosophical zombies</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CustomShape 1"/>
          <p:cNvSpPr/>
          <p:nvPr/>
        </p:nvSpPr>
        <p:spPr>
          <a:xfrm>
            <a:off x="504000" y="-1800"/>
            <a:ext cx="9069840" cy="1401120"/>
          </a:xfrm>
          <a:prstGeom prst="rect">
            <a:avLst/>
          </a:prstGeom>
          <a:noFill/>
          <a:ln>
            <a:noFill/>
          </a:ln>
        </p:spPr>
        <p:style>
          <a:lnRef idx="0"/>
          <a:fillRef idx="0"/>
          <a:effectRef idx="0"/>
          <a:fontRef idx="minor"/>
        </p:style>
        <p:txBody>
          <a:bodyPr lIns="0" rIns="0" tIns="0" bIns="0" anchor="ctr">
            <a:spAutoFit/>
          </a:bodyPr>
          <a:p>
            <a:pPr algn="ctr">
              <a:lnSpc>
                <a:spcPct val="100000"/>
              </a:lnSpc>
            </a:pPr>
            <a:br/>
            <a:br/>
            <a:r>
              <a:rPr b="0" lang="en-GB" sz="2800" spc="-1" strike="noStrike">
                <a:solidFill>
                  <a:srgbClr val="000000"/>
                </a:solidFill>
                <a:latin typeface="Arial"/>
                <a:ea typeface="DejaVu Sans"/>
              </a:rPr>
              <a:t>Stanford Encyclopedia of Philosophy:</a:t>
            </a:r>
            <a:br/>
            <a:endParaRPr b="0" lang="en-GB" sz="2800" spc="-1" strike="noStrike">
              <a:latin typeface="Arial"/>
            </a:endParaRPr>
          </a:p>
        </p:txBody>
      </p:sp>
      <p:sp>
        <p:nvSpPr>
          <p:cNvPr id="125" name="CustomShape 2"/>
          <p:cNvSpPr/>
          <p:nvPr/>
        </p:nvSpPr>
        <p:spPr>
          <a:xfrm>
            <a:off x="504000" y="1326600"/>
            <a:ext cx="9069840" cy="3286440"/>
          </a:xfrm>
          <a:prstGeom prst="rect">
            <a:avLst/>
          </a:prstGeom>
          <a:noFill/>
          <a:ln>
            <a:noFill/>
          </a:ln>
        </p:spPr>
        <p:style>
          <a:lnRef idx="0"/>
          <a:fillRef idx="0"/>
          <a:effectRef idx="0"/>
          <a:fontRef idx="minor"/>
        </p:style>
        <p:txBody>
          <a:bodyPr lIns="0" rIns="0" tIns="0" bIns="0">
            <a:normAutofit/>
          </a:bodyPr>
          <a:p>
            <a:pPr marL="432000" indent="-322200">
              <a:lnSpc>
                <a:spcPct val="100000"/>
              </a:lnSpc>
              <a:spcBef>
                <a:spcPts val="1417"/>
              </a:spcBef>
              <a:buClr>
                <a:srgbClr val="000000"/>
              </a:buClr>
              <a:buSzPct val="45000"/>
              <a:buFont typeface="Wingdings" charset="2"/>
              <a:buChar char=""/>
            </a:pPr>
            <a:r>
              <a:rPr b="0" lang="en-GB" sz="2600" spc="-1" strike="noStrike">
                <a:solidFill>
                  <a:srgbClr val="000000"/>
                </a:solidFill>
                <a:latin typeface="Arial"/>
                <a:ea typeface="DejaVu Sans"/>
              </a:rPr>
              <a:t>‘</a:t>
            </a:r>
            <a:r>
              <a:rPr b="0" lang="en-GB" sz="2600" spc="-1" strike="noStrike">
                <a:solidFill>
                  <a:srgbClr val="000000"/>
                </a:solidFill>
                <a:latin typeface="Arial"/>
                <a:ea typeface="DejaVu Sans"/>
              </a:rPr>
              <a:t>...the so-called “hard problem” (Chalmers 1995) which is more or less that of giving an </a:t>
            </a:r>
            <a:r>
              <a:rPr b="0" lang="en-GB" sz="2600" spc="-1" strike="noStrike">
                <a:solidFill>
                  <a:srgbClr val="c9211e"/>
                </a:solidFill>
                <a:latin typeface="Arial"/>
                <a:ea typeface="DejaVu Sans"/>
              </a:rPr>
              <a:t>intelligible account</a:t>
            </a:r>
            <a:r>
              <a:rPr b="0" lang="en-GB" sz="2600" spc="-1" strike="noStrike">
                <a:solidFill>
                  <a:srgbClr val="000000"/>
                </a:solidFill>
                <a:latin typeface="Arial"/>
                <a:ea typeface="DejaVu Sans"/>
              </a:rPr>
              <a:t> that lets us see in </a:t>
            </a:r>
            <a:r>
              <a:rPr b="0" lang="en-GB" sz="2600" spc="-1" strike="noStrike">
                <a:solidFill>
                  <a:srgbClr val="c9211e"/>
                </a:solidFill>
                <a:latin typeface="Arial"/>
                <a:ea typeface="DejaVu Sans"/>
              </a:rPr>
              <a:t>an intuitively satisfying </a:t>
            </a:r>
            <a:r>
              <a:rPr b="0" lang="en-GB" sz="2600" spc="-1" strike="noStrike">
                <a:solidFill>
                  <a:srgbClr val="000000"/>
                </a:solidFill>
                <a:latin typeface="Arial"/>
                <a:ea typeface="DejaVu Sans"/>
              </a:rPr>
              <a:t>way how phenomenal or “what it's like” consciousness might arise from physical or neural processes in the brain.’</a:t>
            </a:r>
            <a:endParaRPr b="0" lang="en-GB" sz="2600" spc="-1" strike="noStrike">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CustomShape 1"/>
          <p:cNvSpPr/>
          <p:nvPr/>
        </p:nvSpPr>
        <p:spPr>
          <a:xfrm>
            <a:off x="504000" y="1018080"/>
            <a:ext cx="9069840" cy="280224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4400" spc="-1" strike="noStrike">
                <a:solidFill>
                  <a:srgbClr val="000000"/>
                </a:solidFill>
                <a:latin typeface="Arial"/>
                <a:ea typeface="DejaVu Sans"/>
              </a:rPr>
              <a:t>Thought experiment 2</a:t>
            </a:r>
            <a:endParaRPr b="0" lang="en-GB" sz="4400" spc="-1" strike="noStrike">
              <a:latin typeface="Arial"/>
            </a:endParaRPr>
          </a:p>
          <a:p>
            <a:pPr algn="ctr">
              <a:lnSpc>
                <a:spcPct val="100000"/>
              </a:lnSpc>
            </a:pPr>
            <a:endParaRPr b="0" lang="en-GB" sz="4400" spc="-1" strike="noStrike">
              <a:latin typeface="Arial"/>
            </a:endParaRPr>
          </a:p>
          <a:p>
            <a:pPr algn="ctr">
              <a:lnSpc>
                <a:spcPct val="100000"/>
              </a:lnSpc>
            </a:pPr>
            <a:r>
              <a:rPr b="0" lang="en-GB" sz="3200" spc="-1" strike="noStrike">
                <a:solidFill>
                  <a:srgbClr val="000000"/>
                </a:solidFill>
                <a:latin typeface="Arial"/>
                <a:ea typeface="DejaVu Sans"/>
              </a:rPr>
              <a:t>Philosophical zombies</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(Die, zombie, die!!)</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CustomShape 1"/>
          <p:cNvSpPr/>
          <p:nvPr/>
        </p:nvSpPr>
        <p:spPr>
          <a:xfrm>
            <a:off x="504000" y="469800"/>
            <a:ext cx="9069840" cy="389880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Zombies are just like humans in all physical and behavioural aspects, but lack phenomenal consciousness</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CustomShape 1"/>
          <p:cNvSpPr/>
          <p:nvPr/>
        </p:nvSpPr>
        <p:spPr>
          <a:xfrm>
            <a:off x="504000" y="469800"/>
            <a:ext cx="9069840" cy="389880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Zombies are just like humans in all physical and behavioural aspects, but lack phenomenal consciousness</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They are imaginable</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therefore (</a:t>
            </a:r>
            <a:r>
              <a:rPr b="0" lang="en-GB" sz="3200" spc="-1" strike="noStrike">
                <a:solidFill>
                  <a:srgbClr val="c9211e"/>
                </a:solidFill>
                <a:latin typeface="Arial"/>
                <a:ea typeface="DejaVu Sans"/>
              </a:rPr>
              <a:t>?</a:t>
            </a:r>
            <a:r>
              <a:rPr b="0" lang="en-GB" sz="3200" spc="-1" strike="noStrike">
                <a:solidFill>
                  <a:srgbClr val="000000"/>
                </a:solidFill>
                <a:latin typeface="Arial"/>
                <a:ea typeface="DejaVu Sans"/>
              </a:rPr>
              <a:t>)</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they are possible</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R.I.P. physicalism</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Objection 1</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Since when does imaginability entails possibility?</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Objection 1</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Since when does imaginability entails possibility?</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Why is it so difficult to find counter-examples?</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CustomShape 1"/>
          <p:cNvSpPr/>
          <p:nvPr/>
        </p:nvSpPr>
        <p:spPr>
          <a:xfrm>
            <a:off x="504000" y="332280"/>
            <a:ext cx="9069840" cy="4173840"/>
          </a:xfrm>
          <a:prstGeom prst="rect">
            <a:avLst/>
          </a:prstGeom>
          <a:noFill/>
          <a:ln>
            <a:noFill/>
          </a:ln>
        </p:spPr>
        <p:style>
          <a:lnRef idx="0"/>
          <a:fillRef idx="0"/>
          <a:effectRef idx="0"/>
          <a:fontRef idx="minor"/>
        </p:style>
        <p:txBody>
          <a:bodyPr lIns="0" rIns="0" tIns="0" bIns="0" anchor="ctr">
            <a:spAutoFit/>
          </a:bodyPr>
          <a:p>
            <a:pPr algn="ctr">
              <a:lnSpc>
                <a:spcPct val="100000"/>
              </a:lnSpc>
            </a:pPr>
            <a:endParaRPr b="0" lang="en-GB" sz="1800" spc="-1" strike="noStrike">
              <a:latin typeface="Arial"/>
            </a:endParaRPr>
          </a:p>
          <a:p>
            <a:pPr algn="ctr">
              <a:lnSpc>
                <a:spcPct val="100000"/>
              </a:lnSpc>
            </a:pPr>
            <a:r>
              <a:rPr b="0" lang="en-GB" sz="3200" spc="-1" strike="noStrike">
                <a:solidFill>
                  <a:srgbClr val="000000"/>
                </a:solidFill>
                <a:latin typeface="Arial"/>
                <a:ea typeface="DejaVu Sans"/>
              </a:rPr>
              <a:t>Objection 2: question begging</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Physical characteristics of a human are insufficient to produce phenomenal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 </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 </a:t>
            </a: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CustomShape 1"/>
          <p:cNvSpPr/>
          <p:nvPr/>
        </p:nvSpPr>
        <p:spPr>
          <a:xfrm>
            <a:off x="504000" y="332280"/>
            <a:ext cx="9069840" cy="4173840"/>
          </a:xfrm>
          <a:prstGeom prst="rect">
            <a:avLst/>
          </a:prstGeom>
          <a:noFill/>
          <a:ln>
            <a:noFill/>
          </a:ln>
        </p:spPr>
        <p:style>
          <a:lnRef idx="0"/>
          <a:fillRef idx="0"/>
          <a:effectRef idx="0"/>
          <a:fontRef idx="minor"/>
        </p:style>
        <p:txBody>
          <a:bodyPr lIns="0" rIns="0" tIns="0" bIns="0" anchor="ctr">
            <a:spAutoFit/>
          </a:bodyPr>
          <a:p>
            <a:pPr algn="ctr">
              <a:lnSpc>
                <a:spcPct val="100000"/>
              </a:lnSpc>
            </a:pPr>
            <a:endParaRPr b="0" lang="en-GB" sz="1800" spc="-1" strike="noStrike">
              <a:latin typeface="Arial"/>
            </a:endParaRPr>
          </a:p>
          <a:p>
            <a:pPr algn="ctr">
              <a:lnSpc>
                <a:spcPct val="100000"/>
              </a:lnSpc>
            </a:pPr>
            <a:r>
              <a:rPr b="0" lang="en-GB" sz="3200" spc="-1" strike="noStrike">
                <a:solidFill>
                  <a:srgbClr val="000000"/>
                </a:solidFill>
                <a:latin typeface="Arial"/>
                <a:ea typeface="DejaVu Sans"/>
              </a:rPr>
              <a:t>Objection 2: question begging</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Physical characteristics of a human are insufficient to produce phenomenal experience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Inverting the argument leads to the opposite</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conclusion</a:t>
            </a: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Objection 3:</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How do I know my listeners are not zombies?</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Objection 3:</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How do I know my listeners are not zombies?</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How do I know I am not a zombie?</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CustomShape 1"/>
          <p:cNvSpPr/>
          <p:nvPr/>
        </p:nvSpPr>
        <p:spPr>
          <a:xfrm>
            <a:off x="504000" y="713520"/>
            <a:ext cx="9069840" cy="341136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Chalmers’ response: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Zombies believe they are not zombies</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but their belief is false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CustomShape 1"/>
          <p:cNvSpPr/>
          <p:nvPr/>
        </p:nvSpPr>
        <p:spPr>
          <a:xfrm>
            <a:off x="504000" y="-1800"/>
            <a:ext cx="9069840" cy="1401120"/>
          </a:xfrm>
          <a:prstGeom prst="rect">
            <a:avLst/>
          </a:prstGeom>
          <a:noFill/>
          <a:ln>
            <a:noFill/>
          </a:ln>
        </p:spPr>
        <p:style>
          <a:lnRef idx="0"/>
          <a:fillRef idx="0"/>
          <a:effectRef idx="0"/>
          <a:fontRef idx="minor"/>
        </p:style>
        <p:txBody>
          <a:bodyPr lIns="0" rIns="0" tIns="0" bIns="0" anchor="ctr">
            <a:spAutoFit/>
          </a:bodyPr>
          <a:p>
            <a:pPr algn="ctr">
              <a:lnSpc>
                <a:spcPct val="100000"/>
              </a:lnSpc>
            </a:pPr>
            <a:br/>
            <a:br/>
            <a:r>
              <a:rPr b="0" lang="en-GB" sz="2800" spc="-1" strike="noStrike">
                <a:solidFill>
                  <a:srgbClr val="000000"/>
                </a:solidFill>
                <a:latin typeface="Arial"/>
                <a:ea typeface="DejaVu Sans"/>
              </a:rPr>
              <a:t>Stanford Encyclopedia of Philosophy:</a:t>
            </a:r>
            <a:br/>
            <a:endParaRPr b="0" lang="en-GB" sz="2800" spc="-1" strike="noStrike">
              <a:latin typeface="Arial"/>
            </a:endParaRPr>
          </a:p>
        </p:txBody>
      </p:sp>
      <p:sp>
        <p:nvSpPr>
          <p:cNvPr id="127" name="CustomShape 2"/>
          <p:cNvSpPr/>
          <p:nvPr/>
        </p:nvSpPr>
        <p:spPr>
          <a:xfrm>
            <a:off x="504000" y="1326600"/>
            <a:ext cx="9069840" cy="3286440"/>
          </a:xfrm>
          <a:prstGeom prst="rect">
            <a:avLst/>
          </a:prstGeom>
          <a:noFill/>
          <a:ln>
            <a:noFill/>
          </a:ln>
        </p:spPr>
        <p:style>
          <a:lnRef idx="0"/>
          <a:fillRef idx="0"/>
          <a:effectRef idx="0"/>
          <a:fontRef idx="minor"/>
        </p:style>
        <p:txBody>
          <a:bodyPr lIns="0" rIns="0" tIns="0" bIns="0">
            <a:normAutofit/>
          </a:bodyPr>
          <a:p>
            <a:pPr marL="432000" indent="-322200">
              <a:lnSpc>
                <a:spcPct val="100000"/>
              </a:lnSpc>
              <a:spcBef>
                <a:spcPts val="1417"/>
              </a:spcBef>
              <a:buClr>
                <a:srgbClr val="000000"/>
              </a:buClr>
              <a:buSzPct val="45000"/>
              <a:buFont typeface="Wingdings" charset="2"/>
              <a:buChar char=""/>
            </a:pPr>
            <a:r>
              <a:rPr b="0" lang="en-GB" sz="2600" spc="-1" strike="noStrike">
                <a:solidFill>
                  <a:srgbClr val="000000"/>
                </a:solidFill>
                <a:latin typeface="Arial"/>
                <a:ea typeface="DejaVu Sans"/>
              </a:rPr>
              <a:t>‘</a:t>
            </a:r>
            <a:r>
              <a:rPr b="0" lang="en-GB" sz="2600" spc="-1" strike="noStrike">
                <a:solidFill>
                  <a:srgbClr val="000000"/>
                </a:solidFill>
                <a:latin typeface="Arial"/>
                <a:ea typeface="DejaVu Sans"/>
              </a:rPr>
              <a:t>...the so-called “hard problem” (Chalmers 1995) which is more or less that of giving an intelligible account that lets us see in an intuitively satisfying way how phenomenal or “what it's like” consciousness might arise from </a:t>
            </a:r>
            <a:r>
              <a:rPr b="0" lang="en-GB" sz="2600" spc="-1" strike="noStrike">
                <a:solidFill>
                  <a:srgbClr val="c9211e"/>
                </a:solidFill>
                <a:latin typeface="Arial"/>
                <a:ea typeface="DejaVu Sans"/>
              </a:rPr>
              <a:t>physical or neural processes</a:t>
            </a:r>
            <a:r>
              <a:rPr b="0" lang="en-GB" sz="2600" spc="-1" strike="noStrike">
                <a:solidFill>
                  <a:srgbClr val="000000"/>
                </a:solidFill>
                <a:latin typeface="Arial"/>
                <a:ea typeface="DejaVu Sans"/>
              </a:rPr>
              <a:t> in the brain.’</a:t>
            </a:r>
            <a:endParaRPr b="0" lang="en-GB" sz="2600" spc="-1" strike="noStrike">
              <a:latin typeface="Arial"/>
            </a:endParaRPr>
          </a:p>
          <a:p>
            <a:pPr algn="ctr">
              <a:lnSpc>
                <a:spcPct val="100000"/>
              </a:lnSpc>
              <a:spcBef>
                <a:spcPts val="1417"/>
              </a:spcBef>
            </a:pPr>
            <a:endParaRPr b="0" lang="en-GB" sz="2600" spc="-1" strike="noStrike">
              <a:latin typeface="Arial"/>
            </a:endParaRPr>
          </a:p>
          <a:p>
            <a:pPr algn="ctr">
              <a:lnSpc>
                <a:spcPct val="100000"/>
              </a:lnSpc>
              <a:spcBef>
                <a:spcPts val="1417"/>
              </a:spcBef>
            </a:pPr>
            <a:endParaRPr b="0" lang="en-GB" sz="2600" spc="-1" strike="noStrike">
              <a:latin typeface="Arial"/>
            </a:endParaRPr>
          </a:p>
          <a:p>
            <a:pPr algn="ctr">
              <a:lnSpc>
                <a:spcPct val="100000"/>
              </a:lnSpc>
              <a:spcBef>
                <a:spcPts val="1417"/>
              </a:spcBef>
            </a:pPr>
            <a:endParaRPr b="0" lang="en-GB" sz="2600" spc="-1" strike="noStrike">
              <a:latin typeface="Arial"/>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CustomShape 1"/>
          <p:cNvSpPr/>
          <p:nvPr/>
        </p:nvSpPr>
        <p:spPr>
          <a:xfrm>
            <a:off x="504000" y="713520"/>
            <a:ext cx="9069840" cy="341136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Chalmers’ response: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Zombies believe they are not zombies</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but their belief is false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It lacks the validating ‘</a:t>
            </a:r>
            <a:r>
              <a:rPr b="0" lang="en-GB" sz="3200" spc="-1" strike="noStrike">
                <a:solidFill>
                  <a:srgbClr val="c9211e"/>
                </a:solidFill>
                <a:latin typeface="Arial"/>
                <a:ea typeface="DejaVu Sans"/>
              </a:rPr>
              <a:t>direct experience</a:t>
            </a:r>
            <a:r>
              <a:rPr b="0" lang="en-GB" sz="3200" spc="-1" strike="noStrike">
                <a:solidFill>
                  <a:srgbClr val="000000"/>
                </a:solidFill>
                <a:latin typeface="Arial"/>
                <a:ea typeface="DejaVu Sans"/>
              </a:rPr>
              <a:t>’</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of phenomenal consciousness</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CustomShape 1"/>
          <p:cNvSpPr/>
          <p:nvPr/>
        </p:nvSpPr>
        <p:spPr>
          <a:xfrm>
            <a:off x="504000" y="957240"/>
            <a:ext cx="9069840" cy="292392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Suppose I am a zombie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CustomShape 1"/>
          <p:cNvSpPr/>
          <p:nvPr/>
        </p:nvSpPr>
        <p:spPr>
          <a:xfrm>
            <a:off x="504000" y="957240"/>
            <a:ext cx="9069840" cy="292392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Suppose I am a zombie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If Chalmers waves a magic wand to</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de-zombify me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CustomShape 1"/>
          <p:cNvSpPr/>
          <p:nvPr/>
        </p:nvSpPr>
        <p:spPr>
          <a:xfrm>
            <a:off x="504000" y="957240"/>
            <a:ext cx="9069840" cy="292392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Suppose I am a zombie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If Chalmers waves a magic wand to</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de-zombify me</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c9211e"/>
                </a:solidFill>
                <a:latin typeface="Arial"/>
                <a:ea typeface="DejaVu Sans"/>
              </a:rPr>
              <a:t>What would change?</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CustomShape 1"/>
          <p:cNvSpPr/>
          <p:nvPr/>
        </p:nvSpPr>
        <p:spPr>
          <a:xfrm>
            <a:off x="504000" y="317880"/>
            <a:ext cx="9069840" cy="761040"/>
          </a:xfrm>
          <a:prstGeom prst="rect">
            <a:avLst/>
          </a:prstGeom>
          <a:noFill/>
          <a:ln>
            <a:noFill/>
          </a:ln>
        </p:spPr>
        <p:style>
          <a:lnRef idx="0"/>
          <a:fillRef idx="0"/>
          <a:effectRef idx="0"/>
          <a:fontRef idx="minor"/>
        </p:style>
        <p:txBody>
          <a:bodyPr lIns="0" rIns="0" tIns="0" bIns="0" anchor="ctr">
            <a:spAutoFit/>
          </a:bodyPr>
          <a:p>
            <a:pPr algn="ctr">
              <a:lnSpc>
                <a:spcPct val="100000"/>
              </a:lnSpc>
            </a:pPr>
            <a:br/>
            <a:r>
              <a:rPr b="0" lang="en-GB" sz="3200" spc="-1" strike="noStrike">
                <a:solidFill>
                  <a:srgbClr val="000000"/>
                </a:solidFill>
                <a:latin typeface="Arial"/>
                <a:ea typeface="DejaVu Sans"/>
              </a:rPr>
              <a:t>In summary: the zombie argument</a:t>
            </a:r>
            <a:endParaRPr b="0" lang="en-GB" sz="3200" spc="-1" strike="noStrike">
              <a:latin typeface="Arial"/>
            </a:endParaRPr>
          </a:p>
        </p:txBody>
      </p:sp>
      <p:sp>
        <p:nvSpPr>
          <p:cNvPr id="175" name="CustomShape 2"/>
          <p:cNvSpPr/>
          <p:nvPr/>
        </p:nvSpPr>
        <p:spPr>
          <a:xfrm>
            <a:off x="1524600" y="1853640"/>
            <a:ext cx="7989840" cy="3286440"/>
          </a:xfrm>
          <a:prstGeom prst="rect">
            <a:avLst/>
          </a:prstGeom>
          <a:noFill/>
          <a:ln>
            <a:noFill/>
          </a:ln>
        </p:spPr>
        <p:style>
          <a:lnRef idx="0"/>
          <a:fillRef idx="0"/>
          <a:effectRef idx="0"/>
          <a:fontRef idx="minor"/>
        </p:style>
        <p:txBody>
          <a:bodyPr lIns="0" rIns="0" tIns="0" bIns="0">
            <a:normAutofit/>
          </a:bodyPr>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Conflates conceivable with possible</a:t>
            </a:r>
            <a:endParaRPr b="0" lang="en-GB" sz="32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Begs the question</a:t>
            </a:r>
            <a:endParaRPr b="0" lang="en-GB" sz="32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Appears to reduce to mere semantics</a:t>
            </a:r>
            <a:endParaRPr b="0" lang="en-GB" sz="32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Assumes privilege of “direct experience”</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If the direct experience claim is wrong, </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are there any alternative proposals?</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If the direct experience claim is wrong, </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are there any alternative proposals?</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My favourite: Global Working Space</a:t>
            </a: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(badly misnamed)</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CustomShape 1"/>
          <p:cNvSpPr/>
          <p:nvPr/>
        </p:nvSpPr>
        <p:spPr>
          <a:xfrm>
            <a:off x="504000" y="1444680"/>
            <a:ext cx="9069840" cy="194904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Tahoma"/>
              </a:rPr>
              <a:t>Consciousness should be thought of in terms of competition between non-conscious subsystems for a limited capacity, which broadcasts information for wide access and use</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Extreme version:</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Consciousness has no executive powers</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CustomShape 1"/>
          <p:cNvSpPr/>
          <p:nvPr/>
        </p:nvSpPr>
        <p:spPr>
          <a:xfrm>
            <a:off x="504000" y="1200960"/>
            <a:ext cx="9069840" cy="243648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Extreme version:</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Consciousness has no executive powers</a:t>
            </a:r>
            <a:endParaRPr b="0" lang="en-GB" sz="3200" spc="-1" strike="noStrike">
              <a:latin typeface="Arial"/>
            </a:endParaRPr>
          </a:p>
          <a:p>
            <a:pPr algn="ctr">
              <a:lnSpc>
                <a:spcPct val="100000"/>
              </a:lnSpc>
            </a:pPr>
            <a:endParaRPr b="0" lang="en-GB" sz="3200" spc="-1" strike="noStrike">
              <a:latin typeface="Arial"/>
            </a:endParaRPr>
          </a:p>
          <a:p>
            <a:pPr algn="ctr">
              <a:lnSpc>
                <a:spcPct val="100000"/>
              </a:lnSpc>
            </a:pPr>
            <a:r>
              <a:rPr b="0" lang="en-GB" sz="3200" spc="-1" strike="noStrike">
                <a:solidFill>
                  <a:srgbClr val="000000"/>
                </a:solidFill>
                <a:latin typeface="Arial"/>
                <a:ea typeface="DejaVu Sans"/>
              </a:rPr>
              <a:t>(but I am still in charge!)</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CustomShape 1"/>
          <p:cNvSpPr/>
          <p:nvPr/>
        </p:nvSpPr>
        <p:spPr>
          <a:xfrm>
            <a:off x="504000" y="-1800"/>
            <a:ext cx="9069840" cy="1401120"/>
          </a:xfrm>
          <a:prstGeom prst="rect">
            <a:avLst/>
          </a:prstGeom>
          <a:noFill/>
          <a:ln>
            <a:noFill/>
          </a:ln>
        </p:spPr>
        <p:style>
          <a:lnRef idx="0"/>
          <a:fillRef idx="0"/>
          <a:effectRef idx="0"/>
          <a:fontRef idx="minor"/>
        </p:style>
        <p:txBody>
          <a:bodyPr lIns="0" rIns="0" tIns="0" bIns="0" anchor="ctr">
            <a:spAutoFit/>
          </a:bodyPr>
          <a:p>
            <a:pPr algn="ctr">
              <a:lnSpc>
                <a:spcPct val="100000"/>
              </a:lnSpc>
            </a:pPr>
            <a:br/>
            <a:br/>
            <a:r>
              <a:rPr b="0" lang="en-GB" sz="2800" spc="-1" strike="noStrike">
                <a:solidFill>
                  <a:srgbClr val="000000"/>
                </a:solidFill>
                <a:latin typeface="Arial"/>
                <a:ea typeface="DejaVu Sans"/>
              </a:rPr>
              <a:t>Stanford Encyclopedia of Philosophy:</a:t>
            </a:r>
            <a:br/>
            <a:endParaRPr b="0" lang="en-GB" sz="2800" spc="-1" strike="noStrike">
              <a:latin typeface="Arial"/>
            </a:endParaRPr>
          </a:p>
        </p:txBody>
      </p:sp>
      <p:sp>
        <p:nvSpPr>
          <p:cNvPr id="129" name="CustomShape 2"/>
          <p:cNvSpPr/>
          <p:nvPr/>
        </p:nvSpPr>
        <p:spPr>
          <a:xfrm>
            <a:off x="504000" y="1326600"/>
            <a:ext cx="9069840" cy="3286440"/>
          </a:xfrm>
          <a:prstGeom prst="rect">
            <a:avLst/>
          </a:prstGeom>
          <a:noFill/>
          <a:ln>
            <a:noFill/>
          </a:ln>
        </p:spPr>
        <p:style>
          <a:lnRef idx="0"/>
          <a:fillRef idx="0"/>
          <a:effectRef idx="0"/>
          <a:fontRef idx="minor"/>
        </p:style>
        <p:txBody>
          <a:bodyPr lIns="0" rIns="0" tIns="0" bIns="0">
            <a:normAutofit/>
          </a:bodyPr>
          <a:p>
            <a:pPr marL="432000" indent="-322200">
              <a:lnSpc>
                <a:spcPct val="100000"/>
              </a:lnSpc>
              <a:spcBef>
                <a:spcPts val="1417"/>
              </a:spcBef>
              <a:buClr>
                <a:srgbClr val="000000"/>
              </a:buClr>
              <a:buSzPct val="45000"/>
              <a:buFont typeface="Wingdings" charset="2"/>
              <a:buChar char=""/>
            </a:pPr>
            <a:r>
              <a:rPr b="0" lang="en-GB" sz="2600" spc="-1" strike="noStrike">
                <a:solidFill>
                  <a:srgbClr val="000000"/>
                </a:solidFill>
                <a:latin typeface="Arial"/>
                <a:ea typeface="DejaVu Sans"/>
              </a:rPr>
              <a:t>‘</a:t>
            </a:r>
            <a:r>
              <a:rPr b="0" lang="en-GB" sz="2600" spc="-1" strike="noStrike">
                <a:solidFill>
                  <a:srgbClr val="000000"/>
                </a:solidFill>
                <a:latin typeface="Arial"/>
                <a:ea typeface="DejaVu Sans"/>
              </a:rPr>
              <a:t>...the so-called “hard problem” (Chalmers 1995) which is more or less that of giving an intelligible account that lets us see in an intuitively satisfying way how phenomenal or “what it's like” consciousness might arise from </a:t>
            </a:r>
            <a:r>
              <a:rPr b="0" lang="en-GB" sz="2600" spc="-1" strike="noStrike">
                <a:solidFill>
                  <a:srgbClr val="c9211e"/>
                </a:solidFill>
                <a:latin typeface="Arial"/>
                <a:ea typeface="DejaVu Sans"/>
              </a:rPr>
              <a:t>physical or neural processes</a:t>
            </a:r>
            <a:r>
              <a:rPr b="0" lang="en-GB" sz="2600" spc="-1" strike="noStrike">
                <a:solidFill>
                  <a:srgbClr val="000000"/>
                </a:solidFill>
                <a:latin typeface="Arial"/>
                <a:ea typeface="DejaVu Sans"/>
              </a:rPr>
              <a:t> in the brain.’</a:t>
            </a:r>
            <a:endParaRPr b="0" lang="en-GB" sz="2600" spc="-1" strike="noStrike">
              <a:latin typeface="Arial"/>
            </a:endParaRPr>
          </a:p>
          <a:p>
            <a:pPr marL="432000" indent="-322200" algn="ctr">
              <a:lnSpc>
                <a:spcPct val="100000"/>
              </a:lnSpc>
              <a:spcBef>
                <a:spcPts val="1417"/>
              </a:spcBef>
              <a:buClr>
                <a:srgbClr val="000000"/>
              </a:buClr>
              <a:buSzPct val="45000"/>
              <a:buFont typeface="Wingdings" charset="2"/>
              <a:buChar char=""/>
            </a:pPr>
            <a:r>
              <a:rPr b="0" lang="en-GB" sz="2600" spc="-1" strike="noStrike">
                <a:solidFill>
                  <a:srgbClr val="c9211e"/>
                </a:solidFill>
                <a:latin typeface="Arial"/>
                <a:ea typeface="DejaVu Sans"/>
              </a:rPr>
              <a:t>Current physics?</a:t>
            </a:r>
            <a:endParaRPr b="0" lang="en-GB" sz="2600" spc="-1" strike="noStrike">
              <a:latin typeface="Arial"/>
            </a:endParaRPr>
          </a:p>
          <a:p>
            <a:pPr algn="ctr">
              <a:lnSpc>
                <a:spcPct val="100000"/>
              </a:lnSpc>
              <a:spcBef>
                <a:spcPts val="1417"/>
              </a:spcBef>
            </a:pPr>
            <a:endParaRPr b="0" lang="en-GB" sz="2600" spc="-1" strike="noStrike">
              <a:latin typeface="Arial"/>
            </a:endParaRPr>
          </a:p>
          <a:p>
            <a:pPr algn="ctr">
              <a:lnSpc>
                <a:spcPct val="100000"/>
              </a:lnSpc>
              <a:spcBef>
                <a:spcPts val="1417"/>
              </a:spcBef>
            </a:pPr>
            <a:endParaRPr b="0" lang="en-GB" sz="2600" spc="-1" strike="noStrike">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CustomShape 1"/>
          <p:cNvSpPr/>
          <p:nvPr/>
        </p:nvSpPr>
        <p:spPr>
          <a:xfrm>
            <a:off x="504000" y="2175840"/>
            <a:ext cx="9069840" cy="486720"/>
          </a:xfrm>
          <a:prstGeom prst="rect">
            <a:avLst/>
          </a:prstGeom>
          <a:noFill/>
          <a:ln>
            <a:noFill/>
          </a:ln>
        </p:spPr>
        <p:style>
          <a:lnRef idx="0"/>
          <a:fillRef idx="0"/>
          <a:effectRef idx="0"/>
          <a:fontRef idx="minor"/>
        </p:style>
        <p:txBody>
          <a:bodyPr lIns="0" rIns="0" tIns="0" bIns="0" anchor="ctr">
            <a:spAutoFit/>
          </a:bodyPr>
          <a:p>
            <a:pPr algn="ctr">
              <a:lnSpc>
                <a:spcPct val="100000"/>
              </a:lnSpc>
            </a:pPr>
            <a:r>
              <a:rPr b="0" lang="en-GB" sz="3200" spc="-1" strike="noStrike">
                <a:solidFill>
                  <a:srgbClr val="000000"/>
                </a:solidFill>
                <a:latin typeface="Arial"/>
                <a:ea typeface="DejaVu Sans"/>
              </a:rPr>
              <a:t>Thank you for listening!</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CustomShape 1"/>
          <p:cNvSpPr/>
          <p:nvPr/>
        </p:nvSpPr>
        <p:spPr>
          <a:xfrm>
            <a:off x="504000" y="-1800"/>
            <a:ext cx="9069840" cy="1401120"/>
          </a:xfrm>
          <a:prstGeom prst="rect">
            <a:avLst/>
          </a:prstGeom>
          <a:noFill/>
          <a:ln>
            <a:noFill/>
          </a:ln>
        </p:spPr>
        <p:style>
          <a:lnRef idx="0"/>
          <a:fillRef idx="0"/>
          <a:effectRef idx="0"/>
          <a:fontRef idx="minor"/>
        </p:style>
        <p:txBody>
          <a:bodyPr lIns="0" rIns="0" tIns="0" bIns="0" anchor="ctr">
            <a:spAutoFit/>
          </a:bodyPr>
          <a:p>
            <a:pPr algn="ctr">
              <a:lnSpc>
                <a:spcPct val="100000"/>
              </a:lnSpc>
            </a:pPr>
            <a:br/>
            <a:br/>
            <a:r>
              <a:rPr b="0" lang="en-GB" sz="2800" spc="-1" strike="noStrike">
                <a:solidFill>
                  <a:srgbClr val="000000"/>
                </a:solidFill>
                <a:latin typeface="Arial"/>
                <a:ea typeface="DejaVu Sans"/>
              </a:rPr>
              <a:t>Stanford Encyclopedia of Philosophy:</a:t>
            </a:r>
            <a:br/>
            <a:endParaRPr b="0" lang="en-GB" sz="2800" spc="-1" strike="noStrike">
              <a:latin typeface="Arial"/>
            </a:endParaRPr>
          </a:p>
        </p:txBody>
      </p:sp>
      <p:sp>
        <p:nvSpPr>
          <p:cNvPr id="131" name="CustomShape 2"/>
          <p:cNvSpPr/>
          <p:nvPr/>
        </p:nvSpPr>
        <p:spPr>
          <a:xfrm>
            <a:off x="504000" y="1326600"/>
            <a:ext cx="9069840" cy="3286440"/>
          </a:xfrm>
          <a:prstGeom prst="rect">
            <a:avLst/>
          </a:prstGeom>
          <a:noFill/>
          <a:ln>
            <a:noFill/>
          </a:ln>
        </p:spPr>
        <p:style>
          <a:lnRef idx="0"/>
          <a:fillRef idx="0"/>
          <a:effectRef idx="0"/>
          <a:fontRef idx="minor"/>
        </p:style>
        <p:txBody>
          <a:bodyPr lIns="0" rIns="0" tIns="0" bIns="0">
            <a:normAutofit/>
          </a:bodyPr>
          <a:p>
            <a:pPr marL="432000" indent="-322200">
              <a:lnSpc>
                <a:spcPct val="100000"/>
              </a:lnSpc>
              <a:spcBef>
                <a:spcPts val="1417"/>
              </a:spcBef>
              <a:buClr>
                <a:srgbClr val="000000"/>
              </a:buClr>
              <a:buSzPct val="45000"/>
              <a:buFont typeface="Wingdings" charset="2"/>
              <a:buChar char=""/>
            </a:pPr>
            <a:r>
              <a:rPr b="0" lang="en-GB" sz="2600" spc="-1" strike="noStrike">
                <a:solidFill>
                  <a:srgbClr val="000000"/>
                </a:solidFill>
                <a:latin typeface="Arial"/>
                <a:ea typeface="DejaVu Sans"/>
              </a:rPr>
              <a:t>‘</a:t>
            </a:r>
            <a:r>
              <a:rPr b="0" lang="en-GB" sz="2600" spc="-1" strike="noStrike">
                <a:solidFill>
                  <a:srgbClr val="000000"/>
                </a:solidFill>
                <a:latin typeface="Arial"/>
                <a:ea typeface="DejaVu Sans"/>
              </a:rPr>
              <a:t>...the so-called “hard problem” (Chalmers 1995) which is more or less that of giving an intelligible account that lets us see in an intuitively satisfying way how phenomenal or “what it's like” consciousness might arise from </a:t>
            </a:r>
            <a:r>
              <a:rPr b="0" lang="en-GB" sz="2600" spc="-1" strike="noStrike">
                <a:solidFill>
                  <a:srgbClr val="c9211e"/>
                </a:solidFill>
                <a:latin typeface="Arial"/>
                <a:ea typeface="DejaVu Sans"/>
              </a:rPr>
              <a:t>physical or neural processes</a:t>
            </a:r>
            <a:r>
              <a:rPr b="0" lang="en-GB" sz="2600" spc="-1" strike="noStrike">
                <a:solidFill>
                  <a:srgbClr val="000000"/>
                </a:solidFill>
                <a:latin typeface="Arial"/>
                <a:ea typeface="DejaVu Sans"/>
              </a:rPr>
              <a:t> in the brain.’</a:t>
            </a:r>
            <a:endParaRPr b="0" lang="en-GB" sz="2600" spc="-1" strike="noStrike">
              <a:latin typeface="Arial"/>
            </a:endParaRPr>
          </a:p>
          <a:p>
            <a:pPr marL="432000" indent="-322200" algn="ctr">
              <a:lnSpc>
                <a:spcPct val="100000"/>
              </a:lnSpc>
              <a:spcBef>
                <a:spcPts val="1417"/>
              </a:spcBef>
              <a:buClr>
                <a:srgbClr val="000000"/>
              </a:buClr>
              <a:buSzPct val="45000"/>
              <a:buFont typeface="Wingdings" charset="2"/>
              <a:buChar char=""/>
            </a:pPr>
            <a:r>
              <a:rPr b="0" lang="en-GB" sz="2600" spc="-1" strike="noStrike">
                <a:solidFill>
                  <a:srgbClr val="000000"/>
                </a:solidFill>
                <a:latin typeface="Arial"/>
                <a:ea typeface="DejaVu Sans"/>
              </a:rPr>
              <a:t>Current physics?</a:t>
            </a:r>
            <a:endParaRPr b="0" lang="en-GB" sz="2600" spc="-1" strike="noStrike">
              <a:latin typeface="Arial"/>
            </a:endParaRPr>
          </a:p>
          <a:p>
            <a:pPr marL="432000" indent="-322200" algn="ctr">
              <a:lnSpc>
                <a:spcPct val="100000"/>
              </a:lnSpc>
              <a:spcBef>
                <a:spcPts val="1417"/>
              </a:spcBef>
              <a:buClr>
                <a:srgbClr val="000000"/>
              </a:buClr>
              <a:buSzPct val="45000"/>
              <a:buFont typeface="Wingdings" charset="2"/>
              <a:buChar char=""/>
            </a:pPr>
            <a:r>
              <a:rPr b="0" lang="en-GB" sz="2600" spc="-1" strike="noStrike">
                <a:solidFill>
                  <a:srgbClr val="c9211e"/>
                </a:solidFill>
                <a:latin typeface="Arial"/>
                <a:ea typeface="DejaVu Sans"/>
              </a:rPr>
              <a:t>Completed physics?</a:t>
            </a:r>
            <a:endParaRPr b="0" lang="en-GB" sz="2600" spc="-1" strike="noStrike">
              <a:latin typeface="Arial"/>
            </a:endParaRPr>
          </a:p>
          <a:p>
            <a:pPr algn="ctr">
              <a:lnSpc>
                <a:spcPct val="100000"/>
              </a:lnSpc>
              <a:spcBef>
                <a:spcPts val="1417"/>
              </a:spcBef>
            </a:pPr>
            <a:endParaRPr b="0" lang="en-GB" sz="26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CustomShape 1"/>
          <p:cNvSpPr/>
          <p:nvPr/>
        </p:nvSpPr>
        <p:spPr>
          <a:xfrm>
            <a:off x="504000" y="43920"/>
            <a:ext cx="9069840" cy="1309680"/>
          </a:xfrm>
          <a:prstGeom prst="rect">
            <a:avLst/>
          </a:prstGeom>
          <a:noFill/>
          <a:ln>
            <a:noFill/>
          </a:ln>
        </p:spPr>
        <p:style>
          <a:lnRef idx="0"/>
          <a:fillRef idx="0"/>
          <a:effectRef idx="0"/>
          <a:fontRef idx="minor"/>
        </p:style>
        <p:txBody>
          <a:bodyPr lIns="0" rIns="0" tIns="0" bIns="0" anchor="ctr">
            <a:spAutoFit/>
          </a:bodyPr>
          <a:p>
            <a:pPr algn="ctr">
              <a:lnSpc>
                <a:spcPct val="100000"/>
              </a:lnSpc>
            </a:pPr>
            <a:br/>
            <a:br/>
            <a:br/>
            <a:r>
              <a:rPr b="0" lang="en-GB" sz="3200" spc="-1" strike="noStrike">
                <a:solidFill>
                  <a:srgbClr val="000000"/>
                </a:solidFill>
                <a:latin typeface="Arial"/>
                <a:ea typeface="DejaVu Sans"/>
              </a:rPr>
              <a:t>Main Hard Problem arguments</a:t>
            </a:r>
            <a:endParaRPr b="0" lang="en-GB" sz="3200" spc="-1" strike="noStrike">
              <a:latin typeface="Arial"/>
            </a:endParaRPr>
          </a:p>
        </p:txBody>
      </p:sp>
      <p:sp>
        <p:nvSpPr>
          <p:cNvPr id="133" name="CustomShape 2"/>
          <p:cNvSpPr/>
          <p:nvPr/>
        </p:nvSpPr>
        <p:spPr>
          <a:xfrm>
            <a:off x="504000" y="1326600"/>
            <a:ext cx="9069840" cy="3286440"/>
          </a:xfrm>
          <a:prstGeom prst="rect">
            <a:avLst/>
          </a:prstGeom>
          <a:noFill/>
          <a:ln>
            <a:noFill/>
          </a:ln>
        </p:spPr>
        <p:style>
          <a:lnRef idx="0"/>
          <a:fillRef idx="0"/>
          <a:effectRef idx="0"/>
          <a:fontRef idx="minor"/>
        </p:style>
        <p:txBody>
          <a:bodyPr lIns="0" rIns="0" tIns="0" bIns="0">
            <a:normAutofit/>
          </a:bodyPr>
          <a:p>
            <a:pPr>
              <a:lnSpc>
                <a:spcPct val="100000"/>
              </a:lnSpc>
              <a:spcBef>
                <a:spcPts val="1417"/>
              </a:spcBef>
            </a:pPr>
            <a:endParaRPr b="0" lang="en-GB" sz="1800" spc="-1" strike="noStrike">
              <a:latin typeface="Arial"/>
            </a:endParaRPr>
          </a:p>
          <a:p>
            <a:pPr algn="ctr">
              <a:lnSpc>
                <a:spcPct val="100000"/>
              </a:lnSpc>
              <a:spcBef>
                <a:spcPts val="1417"/>
              </a:spcBef>
            </a:pPr>
            <a:endParaRPr b="0" lang="en-GB" sz="1800" spc="-1" strike="noStrike">
              <a:latin typeface="Arial"/>
            </a:endParaRPr>
          </a:p>
          <a:p>
            <a:pPr marL="432000" indent="-322200" algn="ctr">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Phenomenal consciousness and qualia</a:t>
            </a:r>
            <a:endParaRPr b="0" lang="en-GB" sz="3200" spc="-1" strike="noStrike">
              <a:latin typeface="Arial"/>
            </a:endParaRPr>
          </a:p>
          <a:p>
            <a:pPr algn="ctr">
              <a:lnSpc>
                <a:spcPct val="100000"/>
              </a:lnSpc>
              <a:spcBef>
                <a:spcPts val="1417"/>
              </a:spcBef>
            </a:pPr>
            <a:endParaRPr b="0" lang="en-GB" sz="3200" spc="-1" strike="noStrike">
              <a:latin typeface="Arial"/>
            </a:endParaRPr>
          </a:p>
          <a:p>
            <a:pPr marL="432000" indent="-322200" algn="ctr">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Philosophical zombies</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CustomShape 1"/>
          <p:cNvSpPr/>
          <p:nvPr/>
        </p:nvSpPr>
        <p:spPr>
          <a:xfrm>
            <a:off x="504000" y="226440"/>
            <a:ext cx="9069840" cy="943920"/>
          </a:xfrm>
          <a:prstGeom prst="rect">
            <a:avLst/>
          </a:prstGeom>
          <a:noFill/>
          <a:ln>
            <a:noFill/>
          </a:ln>
        </p:spPr>
        <p:style>
          <a:lnRef idx="0"/>
          <a:fillRef idx="0"/>
          <a:effectRef idx="0"/>
          <a:fontRef idx="minor"/>
        </p:style>
        <p:txBody>
          <a:bodyPr lIns="0" rIns="0" tIns="0" bIns="0" anchor="ctr">
            <a:spAutoFit/>
          </a:bodyPr>
          <a:p>
            <a:pPr algn="ctr">
              <a:lnSpc>
                <a:spcPct val="100000"/>
              </a:lnSpc>
            </a:pPr>
            <a:br/>
            <a:r>
              <a:rPr b="0" lang="en-GB" sz="4400" spc="-1" strike="noStrike">
                <a:solidFill>
                  <a:srgbClr val="000000"/>
                </a:solidFill>
                <a:latin typeface="Arial"/>
                <a:ea typeface="DejaVu Sans"/>
              </a:rPr>
              <a:t>Qualia (singular: quale)</a:t>
            </a:r>
            <a:endParaRPr b="0" lang="en-GB" sz="4400" spc="-1" strike="noStrike">
              <a:latin typeface="Arial"/>
            </a:endParaRPr>
          </a:p>
        </p:txBody>
      </p:sp>
      <p:sp>
        <p:nvSpPr>
          <p:cNvPr id="135" name="CustomShape 2"/>
          <p:cNvSpPr/>
          <p:nvPr/>
        </p:nvSpPr>
        <p:spPr>
          <a:xfrm>
            <a:off x="504000" y="1326600"/>
            <a:ext cx="9069840" cy="3286440"/>
          </a:xfrm>
          <a:prstGeom prst="rect">
            <a:avLst/>
          </a:prstGeom>
          <a:noFill/>
          <a:ln>
            <a:noFill/>
          </a:ln>
        </p:spPr>
        <p:style>
          <a:lnRef idx="0"/>
          <a:fillRef idx="0"/>
          <a:effectRef idx="0"/>
          <a:fontRef idx="minor"/>
        </p:style>
        <p:txBody>
          <a:bodyPr lIns="0" rIns="0" tIns="0" bIns="0">
            <a:normAutofit/>
          </a:bodyPr>
          <a:p>
            <a:pPr>
              <a:lnSpc>
                <a:spcPct val="100000"/>
              </a:lnSpc>
              <a:spcBef>
                <a:spcPts val="1417"/>
              </a:spcBef>
            </a:pPr>
            <a:endParaRPr b="0" lang="en-GB" sz="18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qualities of phenomenal experience</a:t>
            </a:r>
            <a:endParaRPr b="0" lang="en-GB" sz="32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the 'what it is like' character of mental states</a:t>
            </a:r>
            <a:endParaRPr b="0" lang="en-GB" sz="32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the introspectively accessible,  specific ‘something’ making e.g. perception of red colour what it is</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CustomShape 1"/>
          <p:cNvSpPr/>
          <p:nvPr/>
        </p:nvSpPr>
        <p:spPr>
          <a:xfrm>
            <a:off x="504000" y="226440"/>
            <a:ext cx="9069840" cy="943920"/>
          </a:xfrm>
          <a:prstGeom prst="rect">
            <a:avLst/>
          </a:prstGeom>
          <a:noFill/>
          <a:ln>
            <a:noFill/>
          </a:ln>
        </p:spPr>
        <p:style>
          <a:lnRef idx="0"/>
          <a:fillRef idx="0"/>
          <a:effectRef idx="0"/>
          <a:fontRef idx="minor"/>
        </p:style>
        <p:txBody>
          <a:bodyPr lIns="0" rIns="0" tIns="0" bIns="0" anchor="ctr">
            <a:spAutoFit/>
          </a:bodyPr>
          <a:p>
            <a:pPr algn="ctr">
              <a:lnSpc>
                <a:spcPct val="100000"/>
              </a:lnSpc>
            </a:pPr>
            <a:br/>
            <a:r>
              <a:rPr b="0" lang="en-GB" sz="4400" spc="-1" strike="noStrike">
                <a:solidFill>
                  <a:srgbClr val="000000"/>
                </a:solidFill>
                <a:latin typeface="Arial"/>
                <a:ea typeface="DejaVu Sans"/>
              </a:rPr>
              <a:t>Stanford on qualia</a:t>
            </a:r>
            <a:endParaRPr b="0" lang="en-GB" sz="4400" spc="-1" strike="noStrike">
              <a:latin typeface="Arial"/>
            </a:endParaRPr>
          </a:p>
        </p:txBody>
      </p:sp>
      <p:sp>
        <p:nvSpPr>
          <p:cNvPr id="137" name="CustomShape 2"/>
          <p:cNvSpPr/>
          <p:nvPr/>
        </p:nvSpPr>
        <p:spPr>
          <a:xfrm>
            <a:off x="504000" y="1326600"/>
            <a:ext cx="9069840" cy="3286440"/>
          </a:xfrm>
          <a:prstGeom prst="rect">
            <a:avLst/>
          </a:prstGeom>
          <a:noFill/>
          <a:ln>
            <a:noFill/>
          </a:ln>
        </p:spPr>
        <p:style>
          <a:lnRef idx="0"/>
          <a:fillRef idx="0"/>
          <a:effectRef idx="0"/>
          <a:fontRef idx="minor"/>
        </p:style>
        <p:txBody>
          <a:bodyPr lIns="0" rIns="0" tIns="0" bIns="0">
            <a:normAutofit/>
          </a:bodyPr>
          <a:p>
            <a:pPr>
              <a:lnSpc>
                <a:spcPct val="100000"/>
              </a:lnSpc>
              <a:spcBef>
                <a:spcPts val="1417"/>
              </a:spcBef>
            </a:pPr>
            <a:endParaRPr b="0" lang="en-GB" sz="18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phenomenal character of experience</a:t>
            </a:r>
            <a:endParaRPr b="0" lang="en-GB" sz="32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properties of sense data</a:t>
            </a:r>
            <a:endParaRPr b="0" lang="en-GB" sz="32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intrinsic, non-representational properties</a:t>
            </a:r>
            <a:endParaRPr b="0" lang="en-GB" sz="3200" spc="-1" strike="noStrike">
              <a:latin typeface="Arial"/>
            </a:endParaRPr>
          </a:p>
          <a:p>
            <a:pPr marL="432000" indent="-322200">
              <a:lnSpc>
                <a:spcPct val="100000"/>
              </a:lnSpc>
              <a:spcBef>
                <a:spcPts val="1417"/>
              </a:spcBef>
              <a:buClr>
                <a:srgbClr val="000000"/>
              </a:buClr>
              <a:buSzPct val="45000"/>
              <a:buFont typeface="Wingdings" charset="2"/>
              <a:buChar char=""/>
            </a:pPr>
            <a:r>
              <a:rPr b="0" lang="en-GB" sz="3200" spc="-1" strike="noStrike">
                <a:solidFill>
                  <a:srgbClr val="000000"/>
                </a:solidFill>
                <a:latin typeface="Arial"/>
                <a:ea typeface="DejaVu Sans"/>
              </a:rPr>
              <a:t>intrinsic, non-physical, ineffable properties</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339</TotalTime>
  <Application>LibreOffice/6.2.3.2$Linux_X86_64 LibreOffice_project/20$Build-2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2019-08-03T18:12:12Z</dcterms:created>
  <dc:creator/>
  <dc:description/>
  <dc:language>en-GB</dc:language>
  <cp:lastModifiedBy/>
  <dcterms:modified xsi:type="dcterms:W3CDTF">2019-08-16T18:28:50Z</dcterms:modified>
  <cp:revision>50</cp:revision>
  <dc:subject/>
  <dc:title/>
</cp:coreProperties>
</file>